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3"/>
  </p:notesMasterIdLst>
  <p:handoutMasterIdLst>
    <p:handoutMasterId r:id="rId4"/>
  </p:handoutMasterIdLst>
  <p:sldIdLst>
    <p:sldId id="297" r:id="rId2"/>
  </p:sldIdLst>
  <p:sldSz cx="12192000" cy="6858000"/>
  <p:notesSz cx="9874250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D4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523D33-BD52-E37C-C60F-B42466987C4F}" v="5" dt="2022-10-13T21:11:09.937"/>
    <p1510:client id="{8C1B270D-8A13-3624-1644-6B084A9EE639}" v="209" dt="2022-10-13T21:08:20.7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431" autoAdjust="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36" Type="http://schemas.microsoft.com/office/2015/10/relationships/revisionInfo" Target="revisionInfo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842" cy="341065"/>
          </a:xfrm>
          <a:prstGeom prst="rect">
            <a:avLst/>
          </a:prstGeom>
        </p:spPr>
        <p:txBody>
          <a:bodyPr vert="horz" lIns="92702" tIns="46351" rIns="92702" bIns="46351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3124" y="0"/>
            <a:ext cx="4278842" cy="341065"/>
          </a:xfrm>
          <a:prstGeom prst="rect">
            <a:avLst/>
          </a:prstGeom>
        </p:spPr>
        <p:txBody>
          <a:bodyPr vert="horz" lIns="92702" tIns="46351" rIns="92702" bIns="46351" rtlCol="0"/>
          <a:lstStyle>
            <a:lvl1pPr algn="r">
              <a:defRPr sz="1200"/>
            </a:lvl1pPr>
          </a:lstStyle>
          <a:p>
            <a:fld id="{C614DB52-DDAD-4C8F-9DCC-E066D8AC9958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278842" cy="341064"/>
          </a:xfrm>
          <a:prstGeom prst="rect">
            <a:avLst/>
          </a:prstGeom>
        </p:spPr>
        <p:txBody>
          <a:bodyPr vert="horz" lIns="92702" tIns="46351" rIns="92702" bIns="46351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93124" y="6456612"/>
            <a:ext cx="4278842" cy="341064"/>
          </a:xfrm>
          <a:prstGeom prst="rect">
            <a:avLst/>
          </a:prstGeom>
        </p:spPr>
        <p:txBody>
          <a:bodyPr vert="horz" lIns="92702" tIns="46351" rIns="92702" bIns="46351" rtlCol="0" anchor="b"/>
          <a:lstStyle>
            <a:lvl1pPr algn="r">
              <a:defRPr sz="1200"/>
            </a:lvl1pPr>
          </a:lstStyle>
          <a:p>
            <a:fld id="{669012C0-3E8C-41BB-A283-DA9430D38F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4327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842" cy="341065"/>
          </a:xfrm>
          <a:prstGeom prst="rect">
            <a:avLst/>
          </a:prstGeom>
        </p:spPr>
        <p:txBody>
          <a:bodyPr vert="horz" lIns="92702" tIns="46351" rIns="92702" bIns="46351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3124" y="0"/>
            <a:ext cx="4278842" cy="341065"/>
          </a:xfrm>
          <a:prstGeom prst="rect">
            <a:avLst/>
          </a:prstGeom>
        </p:spPr>
        <p:txBody>
          <a:bodyPr vert="horz" lIns="92702" tIns="46351" rIns="92702" bIns="46351" rtlCol="0"/>
          <a:lstStyle>
            <a:lvl1pPr algn="r">
              <a:defRPr sz="1200"/>
            </a:lvl1pPr>
          </a:lstStyle>
          <a:p>
            <a:fld id="{F7B405AC-BDA8-41EC-B25C-3B28B055B630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8775" y="849313"/>
            <a:ext cx="4076700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02" tIns="46351" rIns="92702" bIns="4635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426" y="3271382"/>
            <a:ext cx="7899399" cy="2676584"/>
          </a:xfrm>
          <a:prstGeom prst="rect">
            <a:avLst/>
          </a:prstGeom>
        </p:spPr>
        <p:txBody>
          <a:bodyPr vert="horz" lIns="92702" tIns="46351" rIns="92702" bIns="46351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278842" cy="341064"/>
          </a:xfrm>
          <a:prstGeom prst="rect">
            <a:avLst/>
          </a:prstGeom>
        </p:spPr>
        <p:txBody>
          <a:bodyPr vert="horz" lIns="92702" tIns="46351" rIns="92702" bIns="46351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3124" y="6456612"/>
            <a:ext cx="4278842" cy="341064"/>
          </a:xfrm>
          <a:prstGeom prst="rect">
            <a:avLst/>
          </a:prstGeom>
        </p:spPr>
        <p:txBody>
          <a:bodyPr vert="horz" lIns="92702" tIns="46351" rIns="92702" bIns="46351" rtlCol="0" anchor="b"/>
          <a:lstStyle>
            <a:lvl1pPr algn="r">
              <a:defRPr sz="1200"/>
            </a:lvl1pPr>
          </a:lstStyle>
          <a:p>
            <a:fld id="{A6505B0E-6BA8-4ECD-BB7C-BD0DD9C6C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726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6B8213F1-9819-4C08-99E6-B5754DC237B6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FBA3EBF6-E5EA-40E4-9615-ECE690F2BB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6811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213F1-9819-4C08-99E6-B5754DC237B6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3EBF6-E5EA-40E4-9615-ECE690F2BB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86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213F1-9819-4C08-99E6-B5754DC237B6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3EBF6-E5EA-40E4-9615-ECE690F2BB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88472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213F1-9819-4C08-99E6-B5754DC237B6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3EBF6-E5EA-40E4-9615-ECE690F2BB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4213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213F1-9819-4C08-99E6-B5754DC237B6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3EBF6-E5EA-40E4-9615-ECE690F2BB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5210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213F1-9819-4C08-99E6-B5754DC237B6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3EBF6-E5EA-40E4-9615-ECE690F2BB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2069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213F1-9819-4C08-99E6-B5754DC237B6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3EBF6-E5EA-40E4-9615-ECE690F2BB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62274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213F1-9819-4C08-99E6-B5754DC237B6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3EBF6-E5EA-40E4-9615-ECE690F2BB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4854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213F1-9819-4C08-99E6-B5754DC237B6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3EBF6-E5EA-40E4-9615-ECE690F2BB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0830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213F1-9819-4C08-99E6-B5754DC237B6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3EBF6-E5EA-40E4-9615-ECE690F2BB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458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213F1-9819-4C08-99E6-B5754DC237B6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3EBF6-E5EA-40E4-9615-ECE690F2BB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2415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213F1-9819-4C08-99E6-B5754DC237B6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3EBF6-E5EA-40E4-9615-ECE690F2BB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8462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213F1-9819-4C08-99E6-B5754DC237B6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3EBF6-E5EA-40E4-9615-ECE690F2BB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2935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213F1-9819-4C08-99E6-B5754DC237B6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3EBF6-E5EA-40E4-9615-ECE690F2BB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766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213F1-9819-4C08-99E6-B5754DC237B6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3EBF6-E5EA-40E4-9615-ECE690F2BB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101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213F1-9819-4C08-99E6-B5754DC237B6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3EBF6-E5EA-40E4-9615-ECE690F2BB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891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213F1-9819-4C08-99E6-B5754DC237B6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3EBF6-E5EA-40E4-9615-ECE690F2BB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135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6B8213F1-9819-4C08-99E6-B5754DC237B6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FBA3EBF6-E5EA-40E4-9615-ECE690F2BB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958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lenzieacademy.e-dunbarton.sch.uk/learning/study-skill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9755" y="664539"/>
            <a:ext cx="8761413" cy="1081134"/>
          </a:xfrm>
        </p:spPr>
        <p:txBody>
          <a:bodyPr/>
          <a:lstStyle/>
          <a:p>
            <a:pPr algn="ctr"/>
            <a:r>
              <a:rPr lang="en-GB" b="1" dirty="0" smtClean="0"/>
              <a:t>Supporting revision at home</a:t>
            </a:r>
            <a:br>
              <a:rPr lang="en-GB" b="1" dirty="0" smtClean="0"/>
            </a:br>
            <a:r>
              <a:rPr lang="en-GB" b="1" dirty="0" smtClean="0"/>
              <a:t> through retrieval practice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880" y="2574924"/>
            <a:ext cx="11138356" cy="3654425"/>
          </a:xfrm>
        </p:spPr>
        <p:txBody>
          <a:bodyPr>
            <a:normAutofit/>
          </a:bodyPr>
          <a:lstStyle/>
          <a:p>
            <a:r>
              <a:rPr lang="en-GB" sz="2800" dirty="0" smtClean="0"/>
              <a:t>More information on spaced practice, interleaving and retrieval practice can be found on our school website: </a:t>
            </a:r>
          </a:p>
          <a:p>
            <a:endParaRPr lang="en-GB" sz="2400" dirty="0"/>
          </a:p>
          <a:p>
            <a:r>
              <a:rPr lang="en-GB" sz="2400" dirty="0"/>
              <a:t> </a:t>
            </a:r>
            <a:r>
              <a:rPr lang="en-GB" sz="2400" dirty="0">
                <a:hlinkClick r:id="rId2"/>
              </a:rPr>
              <a:t>http://www.lenzieacademy.e-dunbarton.sch.uk/learning/study-skills</a:t>
            </a:r>
            <a:r>
              <a:rPr lang="en-GB" sz="2400" dirty="0" smtClean="0">
                <a:hlinkClick r:id="rId2"/>
              </a:rPr>
              <a:t>/</a:t>
            </a:r>
            <a:endParaRPr lang="en-GB" sz="2400" dirty="0" smtClean="0"/>
          </a:p>
          <a:p>
            <a:endParaRPr lang="en-GB" dirty="0"/>
          </a:p>
          <a:p>
            <a:endParaRPr lang="en-GB" sz="2000" dirty="0" smtClean="0"/>
          </a:p>
          <a:p>
            <a:r>
              <a:rPr lang="en-GB" sz="2400" dirty="0" smtClean="0"/>
              <a:t>These revision strategies will help pupils retain information better</a:t>
            </a:r>
            <a:endParaRPr lang="en-GB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57164" y="5103524"/>
            <a:ext cx="1315698" cy="885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4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521</TotalTime>
  <Words>41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Wingdings 3</vt:lpstr>
      <vt:lpstr>Ion Boardroom</vt:lpstr>
      <vt:lpstr>Supporting revision at home  through retrieval practice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Target Logs: Feedback</dc:title>
  <dc:creator>Ms Baxter</dc:creator>
  <cp:lastModifiedBy>015LAlston</cp:lastModifiedBy>
  <cp:revision>181</cp:revision>
  <cp:lastPrinted>2022-10-14T07:43:24Z</cp:lastPrinted>
  <dcterms:created xsi:type="dcterms:W3CDTF">2022-04-28T12:58:44Z</dcterms:created>
  <dcterms:modified xsi:type="dcterms:W3CDTF">2022-11-29T11:42:25Z</dcterms:modified>
</cp:coreProperties>
</file>