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73" r:id="rId2"/>
    <p:sldId id="272" r:id="rId3"/>
    <p:sldId id="271" r:id="rId4"/>
    <p:sldId id="270" r:id="rId5"/>
    <p:sldId id="269" r:id="rId6"/>
    <p:sldId id="268" r:id="rId7"/>
    <p:sldId id="267" r:id="rId8"/>
    <p:sldId id="266"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B61534-C012-1AB0-B459-0040F72BF84F}" v="1" dt="2026-09-22T10:03:32.6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7"/>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Quinn" userId="S::ed015cquinn@glow.sch.uk::93582d50-eab4-49dd-9577-710afd1b19a4" providerId="AD" clId="Web-{DCB61534-C012-1AB0-B459-0040F72BF84F}"/>
    <pc:docChg chg="delSld">
      <pc:chgData name="Mr Quinn" userId="S::ed015cquinn@glow.sch.uk::93582d50-eab4-49dd-9577-710afd1b19a4" providerId="AD" clId="Web-{DCB61534-C012-1AB0-B459-0040F72BF84F}" dt="2026-09-22T10:03:32.672" v="8"/>
      <pc:docMkLst>
        <pc:docMk/>
      </pc:docMkLst>
      <pc:sldChg chg="del">
        <pc:chgData name="Mr Quinn" userId="S::ed015cquinn@glow.sch.uk::93582d50-eab4-49dd-9577-710afd1b19a4" providerId="AD" clId="Web-{DCB61534-C012-1AB0-B459-0040F72BF84F}" dt="2026-09-22T10:03:32.672" v="8"/>
        <pc:sldMkLst>
          <pc:docMk/>
          <pc:sldMk cId="4259727380" sldId="256"/>
        </pc:sldMkLst>
      </pc:sldChg>
      <pc:sldChg chg="del">
        <pc:chgData name="Mr Quinn" userId="S::ed015cquinn@glow.sch.uk::93582d50-eab4-49dd-9577-710afd1b19a4" providerId="AD" clId="Web-{DCB61534-C012-1AB0-B459-0040F72BF84F}" dt="2026-09-22T10:03:32.672" v="7"/>
        <pc:sldMkLst>
          <pc:docMk/>
          <pc:sldMk cId="1425144279" sldId="257"/>
        </pc:sldMkLst>
      </pc:sldChg>
      <pc:sldChg chg="del">
        <pc:chgData name="Mr Quinn" userId="S::ed015cquinn@glow.sch.uk::93582d50-eab4-49dd-9577-710afd1b19a4" providerId="AD" clId="Web-{DCB61534-C012-1AB0-B459-0040F72BF84F}" dt="2026-09-22T10:03:32.672" v="5"/>
        <pc:sldMkLst>
          <pc:docMk/>
          <pc:sldMk cId="3213683606" sldId="258"/>
        </pc:sldMkLst>
      </pc:sldChg>
      <pc:sldChg chg="del">
        <pc:chgData name="Mr Quinn" userId="S::ed015cquinn@glow.sch.uk::93582d50-eab4-49dd-9577-710afd1b19a4" providerId="AD" clId="Web-{DCB61534-C012-1AB0-B459-0040F72BF84F}" dt="2026-09-22T10:03:32.672" v="6"/>
        <pc:sldMkLst>
          <pc:docMk/>
          <pc:sldMk cId="233048548" sldId="259"/>
        </pc:sldMkLst>
      </pc:sldChg>
      <pc:sldChg chg="del">
        <pc:chgData name="Mr Quinn" userId="S::ed015cquinn@glow.sch.uk::93582d50-eab4-49dd-9577-710afd1b19a4" providerId="AD" clId="Web-{DCB61534-C012-1AB0-B459-0040F72BF84F}" dt="2026-09-22T10:03:32.672" v="4"/>
        <pc:sldMkLst>
          <pc:docMk/>
          <pc:sldMk cId="2523755477" sldId="260"/>
        </pc:sldMkLst>
      </pc:sldChg>
      <pc:sldChg chg="del">
        <pc:chgData name="Mr Quinn" userId="S::ed015cquinn@glow.sch.uk::93582d50-eab4-49dd-9577-710afd1b19a4" providerId="AD" clId="Web-{DCB61534-C012-1AB0-B459-0040F72BF84F}" dt="2026-09-22T10:03:32.656" v="2"/>
        <pc:sldMkLst>
          <pc:docMk/>
          <pc:sldMk cId="2617052816" sldId="261"/>
        </pc:sldMkLst>
      </pc:sldChg>
      <pc:sldChg chg="del">
        <pc:chgData name="Mr Quinn" userId="S::ed015cquinn@glow.sch.uk::93582d50-eab4-49dd-9577-710afd1b19a4" providerId="AD" clId="Web-{DCB61534-C012-1AB0-B459-0040F72BF84F}" dt="2026-09-22T10:03:32.656" v="1"/>
        <pc:sldMkLst>
          <pc:docMk/>
          <pc:sldMk cId="3900384144" sldId="262"/>
        </pc:sldMkLst>
      </pc:sldChg>
      <pc:sldChg chg="del">
        <pc:chgData name="Mr Quinn" userId="S::ed015cquinn@glow.sch.uk::93582d50-eab4-49dd-9577-710afd1b19a4" providerId="AD" clId="Web-{DCB61534-C012-1AB0-B459-0040F72BF84F}" dt="2026-09-22T10:03:32.656" v="0"/>
        <pc:sldMkLst>
          <pc:docMk/>
          <pc:sldMk cId="3347818454" sldId="263"/>
        </pc:sldMkLst>
      </pc:sldChg>
      <pc:sldChg chg="del">
        <pc:chgData name="Mr Quinn" userId="S::ed015cquinn@glow.sch.uk::93582d50-eab4-49dd-9577-710afd1b19a4" providerId="AD" clId="Web-{DCB61534-C012-1AB0-B459-0040F72BF84F}" dt="2026-09-22T10:03:32.672" v="3"/>
        <pc:sldMkLst>
          <pc:docMk/>
          <pc:sldMk cId="3805213366" sldId="264"/>
        </pc:sldMkLst>
      </pc:sldChg>
    </pc:docChg>
  </pc:docChgLst>
  <pc:docChgLst>
    <pc:chgData name="Mr Quinn" userId="S::ed015cquinn@glow.sch.uk::93582d50-eab4-49dd-9577-710afd1b19a4" providerId="AD" clId="Web-{00000000-0000-0000-0000-000000000000}"/>
    <pc:docChg chg="addSld modSld">
      <pc:chgData name="Mr Quinn" userId="S::ed015cquinn@glow.sch.uk::93582d50-eab4-49dd-9577-710afd1b19a4" providerId="AD" clId="Web-{00000000-0000-0000-0000-000000000000}" dt="2026-09-15T09:46:34.065" v="614" actId="20577"/>
      <pc:docMkLst>
        <pc:docMk/>
      </pc:docMkLst>
      <pc:sldChg chg="add replId">
        <pc:chgData name="Mr Quinn" userId="S::ed015cquinn@glow.sch.uk::93582d50-eab4-49dd-9577-710afd1b19a4" providerId="AD" clId="Web-{00000000-0000-0000-0000-000000000000}" dt="2026-09-15T09:30:29.917" v="0"/>
        <pc:sldMkLst>
          <pc:docMk/>
          <pc:sldMk cId="607368203" sldId="265"/>
        </pc:sldMkLst>
      </pc:sldChg>
      <pc:sldChg chg="modSp add replId">
        <pc:chgData name="Mr Quinn" userId="S::ed015cquinn@glow.sch.uk::93582d50-eab4-49dd-9577-710afd1b19a4" providerId="AD" clId="Web-{00000000-0000-0000-0000-000000000000}" dt="2026-09-15T09:46:34.065" v="614" actId="20577"/>
        <pc:sldMkLst>
          <pc:docMk/>
          <pc:sldMk cId="3594740804" sldId="266"/>
        </pc:sldMkLst>
        <pc:spChg chg="mod">
          <ac:chgData name="Mr Quinn" userId="S::ed015cquinn@glow.sch.uk::93582d50-eab4-49dd-9577-710afd1b19a4" providerId="AD" clId="Web-{00000000-0000-0000-0000-000000000000}" dt="2026-09-15T09:46:34.065" v="614" actId="20577"/>
          <ac:spMkLst>
            <pc:docMk/>
            <pc:sldMk cId="3594740804" sldId="266"/>
            <ac:spMk id="3" creationId="{7D241927-AD65-F52D-DD4B-40EFDC344CA4}"/>
          </ac:spMkLst>
        </pc:spChg>
      </pc:sldChg>
      <pc:sldChg chg="add replId">
        <pc:chgData name="Mr Quinn" userId="S::ed015cquinn@glow.sch.uk::93582d50-eab4-49dd-9577-710afd1b19a4" providerId="AD" clId="Web-{00000000-0000-0000-0000-000000000000}" dt="2026-09-15T09:30:30.011" v="2"/>
        <pc:sldMkLst>
          <pc:docMk/>
          <pc:sldMk cId="3420445947" sldId="267"/>
        </pc:sldMkLst>
      </pc:sldChg>
      <pc:sldChg chg="modSp add replId">
        <pc:chgData name="Mr Quinn" userId="S::ed015cquinn@glow.sch.uk::93582d50-eab4-49dd-9577-710afd1b19a4" providerId="AD" clId="Web-{00000000-0000-0000-0000-000000000000}" dt="2026-09-15T09:44:48.483" v="509" actId="20577"/>
        <pc:sldMkLst>
          <pc:docMk/>
          <pc:sldMk cId="773786163" sldId="268"/>
        </pc:sldMkLst>
        <pc:spChg chg="mod">
          <ac:chgData name="Mr Quinn" userId="S::ed015cquinn@glow.sch.uk::93582d50-eab4-49dd-9577-710afd1b19a4" providerId="AD" clId="Web-{00000000-0000-0000-0000-000000000000}" dt="2026-09-15T09:44:48.483" v="509" actId="20577"/>
          <ac:spMkLst>
            <pc:docMk/>
            <pc:sldMk cId="773786163" sldId="268"/>
            <ac:spMk id="3" creationId="{2A0604F2-26B3-E918-0A68-0617DE3A8E56}"/>
          </ac:spMkLst>
        </pc:spChg>
      </pc:sldChg>
      <pc:sldChg chg="modSp add replId">
        <pc:chgData name="Mr Quinn" userId="S::ed015cquinn@glow.sch.uk::93582d50-eab4-49dd-9577-710afd1b19a4" providerId="AD" clId="Web-{00000000-0000-0000-0000-000000000000}" dt="2026-09-15T09:42:20.682" v="472" actId="20577"/>
        <pc:sldMkLst>
          <pc:docMk/>
          <pc:sldMk cId="1586783382" sldId="269"/>
        </pc:sldMkLst>
        <pc:spChg chg="mod">
          <ac:chgData name="Mr Quinn" userId="S::ed015cquinn@glow.sch.uk::93582d50-eab4-49dd-9577-710afd1b19a4" providerId="AD" clId="Web-{00000000-0000-0000-0000-000000000000}" dt="2026-09-15T09:42:20.682" v="472" actId="20577"/>
          <ac:spMkLst>
            <pc:docMk/>
            <pc:sldMk cId="1586783382" sldId="269"/>
            <ac:spMk id="3" creationId="{294078C0-95BA-D789-15DB-859F269B249C}"/>
          </ac:spMkLst>
        </pc:spChg>
      </pc:sldChg>
      <pc:sldChg chg="addSp delSp modSp add mod replId setBg delAnim">
        <pc:chgData name="Mr Quinn" userId="S::ed015cquinn@glow.sch.uk::93582d50-eab4-49dd-9577-710afd1b19a4" providerId="AD" clId="Web-{00000000-0000-0000-0000-000000000000}" dt="2026-09-15T09:40:45.193" v="420"/>
        <pc:sldMkLst>
          <pc:docMk/>
          <pc:sldMk cId="1010331372" sldId="270"/>
        </pc:sldMkLst>
        <pc:picChg chg="add mod">
          <ac:chgData name="Mr Quinn" userId="S::ed015cquinn@glow.sch.uk::93582d50-eab4-49dd-9577-710afd1b19a4" providerId="AD" clId="Web-{00000000-0000-0000-0000-000000000000}" dt="2026-09-15T09:40:45.193" v="420"/>
          <ac:picMkLst>
            <pc:docMk/>
            <pc:sldMk cId="1010331372" sldId="270"/>
            <ac:picMk id="3" creationId="{E867396E-A401-A242-93EA-A4614D29141B}"/>
          </ac:picMkLst>
        </pc:picChg>
        <pc:picChg chg="add mod ord">
          <ac:chgData name="Mr Quinn" userId="S::ed015cquinn@glow.sch.uk::93582d50-eab4-49dd-9577-710afd1b19a4" providerId="AD" clId="Web-{00000000-0000-0000-0000-000000000000}" dt="2026-09-15T09:40:45.193" v="420"/>
          <ac:picMkLst>
            <pc:docMk/>
            <pc:sldMk cId="1010331372" sldId="270"/>
            <ac:picMk id="6" creationId="{E1D4609E-57A8-2F14-1A3D-9EEDF914FBF4}"/>
          </ac:picMkLst>
        </pc:picChg>
        <pc:picChg chg="add mod">
          <ac:chgData name="Mr Quinn" userId="S::ed015cquinn@glow.sch.uk::93582d50-eab4-49dd-9577-710afd1b19a4" providerId="AD" clId="Web-{00000000-0000-0000-0000-000000000000}" dt="2026-09-15T09:40:45.193" v="420"/>
          <ac:picMkLst>
            <pc:docMk/>
            <pc:sldMk cId="1010331372" sldId="270"/>
            <ac:picMk id="9" creationId="{E9A14BF6-A521-1D2A-95FD-FBB534F06F10}"/>
          </ac:picMkLst>
        </pc:picChg>
        <pc:picChg chg="add mod">
          <ac:chgData name="Mr Quinn" userId="S::ed015cquinn@glow.sch.uk::93582d50-eab4-49dd-9577-710afd1b19a4" providerId="AD" clId="Web-{00000000-0000-0000-0000-000000000000}" dt="2026-09-15T09:40:45.193" v="420"/>
          <ac:picMkLst>
            <pc:docMk/>
            <pc:sldMk cId="1010331372" sldId="270"/>
            <ac:picMk id="10" creationId="{F68C191E-3455-4980-89BC-C3C1D1638CAA}"/>
          </ac:picMkLst>
        </pc:picChg>
        <pc:cxnChg chg="add">
          <ac:chgData name="Mr Quinn" userId="S::ed015cquinn@glow.sch.uk::93582d50-eab4-49dd-9577-710afd1b19a4" providerId="AD" clId="Web-{00000000-0000-0000-0000-000000000000}" dt="2026-09-15T09:40:45.193" v="420"/>
          <ac:cxnSpMkLst>
            <pc:docMk/>
            <pc:sldMk cId="1010331372" sldId="270"/>
            <ac:cxnSpMk id="36" creationId="{50DA1EB8-87CF-4588-A1FD-4756F9A28F6B}"/>
          </ac:cxnSpMkLst>
        </pc:cxnChg>
      </pc:sldChg>
      <pc:sldChg chg="modSp add replId">
        <pc:chgData name="Mr Quinn" userId="S::ed015cquinn@glow.sch.uk::93582d50-eab4-49dd-9577-710afd1b19a4" providerId="AD" clId="Web-{00000000-0000-0000-0000-000000000000}" dt="2026-09-15T09:36:08.318" v="386" actId="20577"/>
        <pc:sldMkLst>
          <pc:docMk/>
          <pc:sldMk cId="411968975" sldId="271"/>
        </pc:sldMkLst>
        <pc:spChg chg="mod">
          <ac:chgData name="Mr Quinn" userId="S::ed015cquinn@glow.sch.uk::93582d50-eab4-49dd-9577-710afd1b19a4" providerId="AD" clId="Web-{00000000-0000-0000-0000-000000000000}" dt="2026-09-15T09:34:40.206" v="266" actId="20577"/>
          <ac:spMkLst>
            <pc:docMk/>
            <pc:sldMk cId="411968975" sldId="271"/>
            <ac:spMk id="2" creationId="{E2B56DDB-8D7F-7776-00C1-6A80A5A76D66}"/>
          </ac:spMkLst>
        </pc:spChg>
        <pc:spChg chg="mod">
          <ac:chgData name="Mr Quinn" userId="S::ed015cquinn@glow.sch.uk::93582d50-eab4-49dd-9577-710afd1b19a4" providerId="AD" clId="Web-{00000000-0000-0000-0000-000000000000}" dt="2026-09-15T09:36:08.318" v="386" actId="20577"/>
          <ac:spMkLst>
            <pc:docMk/>
            <pc:sldMk cId="411968975" sldId="271"/>
            <ac:spMk id="3" creationId="{6725A10A-A785-5458-E0A4-258BCF975DED}"/>
          </ac:spMkLst>
        </pc:spChg>
      </pc:sldChg>
      <pc:sldChg chg="modSp add replId">
        <pc:chgData name="Mr Quinn" userId="S::ed015cquinn@glow.sch.uk::93582d50-eab4-49dd-9577-710afd1b19a4" providerId="AD" clId="Web-{00000000-0000-0000-0000-000000000000}" dt="2026-09-15T09:33:37.282" v="220" actId="20577"/>
        <pc:sldMkLst>
          <pc:docMk/>
          <pc:sldMk cId="3321985348" sldId="272"/>
        </pc:sldMkLst>
        <pc:spChg chg="mod">
          <ac:chgData name="Mr Quinn" userId="S::ed015cquinn@glow.sch.uk::93582d50-eab4-49dd-9577-710afd1b19a4" providerId="AD" clId="Web-{00000000-0000-0000-0000-000000000000}" dt="2026-09-15T09:33:37.282" v="220" actId="20577"/>
          <ac:spMkLst>
            <pc:docMk/>
            <pc:sldMk cId="3321985348" sldId="272"/>
            <ac:spMk id="3" creationId="{6C6467EC-8D7E-8BEE-1A00-0D2D665992D1}"/>
          </ac:spMkLst>
        </pc:spChg>
      </pc:sldChg>
      <pc:sldChg chg="modSp add replId">
        <pc:chgData name="Mr Quinn" userId="S::ed015cquinn@glow.sch.uk::93582d50-eab4-49dd-9577-710afd1b19a4" providerId="AD" clId="Web-{00000000-0000-0000-0000-000000000000}" dt="2026-09-15T09:30:47.808" v="15" actId="20577"/>
        <pc:sldMkLst>
          <pc:docMk/>
          <pc:sldMk cId="1130522659" sldId="273"/>
        </pc:sldMkLst>
        <pc:spChg chg="mod">
          <ac:chgData name="Mr Quinn" userId="S::ed015cquinn@glow.sch.uk::93582d50-eab4-49dd-9577-710afd1b19a4" providerId="AD" clId="Web-{00000000-0000-0000-0000-000000000000}" dt="2026-09-15T09:30:47.808" v="15" actId="20577"/>
          <ac:spMkLst>
            <pc:docMk/>
            <pc:sldMk cId="1130522659" sldId="273"/>
            <ac:spMk id="2" creationId="{EE8083C9-A763-D73C-3EE5-BCFA478B505C}"/>
          </ac:spMkLst>
        </pc:sp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GB"/>
              <a:t>Click to edit Master title style</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A9BCEAD-9A78-914C-8563-4C78B60F84F2}" type="datetimeFigureOut">
              <a:rPr lang="en-GB" smtClean="0"/>
              <a:t>22/09/2026</a:t>
            </a:fld>
            <a:endParaRPr lang="en-GB"/>
          </a:p>
        </p:txBody>
      </p:sp>
      <p:sp>
        <p:nvSpPr>
          <p:cNvPr id="5" name="Footer Placeholder 4"/>
          <p:cNvSpPr>
            <a:spLocks noGrp="1"/>
          </p:cNvSpPr>
          <p:nvPr>
            <p:ph type="ftr" sz="quarter" idx="11"/>
          </p:nvPr>
        </p:nvSpPr>
        <p:spPr>
          <a:xfrm>
            <a:off x="812805" y="6272785"/>
            <a:ext cx="4745736" cy="365125"/>
          </a:xfrm>
        </p:spPr>
        <p:txBody>
          <a:bodyPr/>
          <a:lstStyle/>
          <a:p>
            <a:endParaRPr lang="en-GB"/>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3F81BDDA-77FF-774D-B7E7-6AA02E5CF2AA}" type="slidenum">
              <a:rPr lang="en-GB" smtClean="0"/>
              <a:t>‹#›</a:t>
            </a:fld>
            <a:endParaRPr lang="en-GB"/>
          </a:p>
        </p:txBody>
      </p:sp>
    </p:spTree>
    <p:extLst>
      <p:ext uri="{BB962C8B-B14F-4D97-AF65-F5344CB8AC3E}">
        <p14:creationId xmlns:p14="http://schemas.microsoft.com/office/powerpoint/2010/main" val="3969924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A9BCEAD-9A78-914C-8563-4C78B60F84F2}"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3378195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GB"/>
              <a:t>Click to edit Master title style</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5A9BCEAD-9A78-914C-8563-4C78B60F84F2}" type="datetimeFigureOut">
              <a:rPr lang="en-GB" smtClean="0"/>
              <a:t>22/09/2026</a:t>
            </a:fld>
            <a:endParaRPr lang="en-GB"/>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GB"/>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3F81BDDA-77FF-774D-B7E7-6AA02E5CF2AA}" type="slidenum">
              <a:rPr lang="en-GB" smtClean="0"/>
              <a:t>‹#›</a:t>
            </a:fld>
            <a:endParaRPr lang="en-GB"/>
          </a:p>
        </p:txBody>
      </p:sp>
    </p:spTree>
    <p:extLst>
      <p:ext uri="{BB962C8B-B14F-4D97-AF65-F5344CB8AC3E}">
        <p14:creationId xmlns:p14="http://schemas.microsoft.com/office/powerpoint/2010/main" val="1352192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A9BCEAD-9A78-914C-8563-4C78B60F84F2}"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462219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A9BCEAD-9A78-914C-8563-4C78B60F84F2}"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
        <p:nvSpPr>
          <p:cNvPr id="10" name="Title 9"/>
          <p:cNvSpPr>
            <a:spLocks noGrp="1"/>
          </p:cNvSpPr>
          <p:nvPr>
            <p:ph type="title"/>
          </p:nvPr>
        </p:nvSpPr>
        <p:spPr/>
        <p:txBody>
          <a:bodyPr/>
          <a:lstStyle/>
          <a:p>
            <a:r>
              <a:rPr lang="en-GB"/>
              <a:t>Click to edit Master title style</a:t>
            </a:r>
            <a:endParaRPr lang="en-US" dirty="0"/>
          </a:p>
        </p:txBody>
      </p:sp>
    </p:spTree>
    <p:extLst>
      <p:ext uri="{BB962C8B-B14F-4D97-AF65-F5344CB8AC3E}">
        <p14:creationId xmlns:p14="http://schemas.microsoft.com/office/powerpoint/2010/main" val="1477965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5A9BCEAD-9A78-914C-8563-4C78B60F84F2}" type="datetimeFigureOut">
              <a:rPr lang="en-GB" smtClean="0"/>
              <a:t>22/09/2026</a:t>
            </a:fld>
            <a:endParaRPr lang="en-GB"/>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GB"/>
          </a:p>
        </p:txBody>
      </p:sp>
      <p:sp>
        <p:nvSpPr>
          <p:cNvPr id="5" name="Slide Number Placeholder 4"/>
          <p:cNvSpPr>
            <a:spLocks noGrp="1"/>
          </p:cNvSpPr>
          <p:nvPr>
            <p:ph type="sldNum" sz="quarter" idx="12"/>
          </p:nvPr>
        </p:nvSpPr>
        <p:spPr/>
        <p:txBody>
          <a:bodyPr/>
          <a:lstStyle/>
          <a:p>
            <a:fld id="{3F81BDDA-77FF-774D-B7E7-6AA02E5CF2AA}" type="slidenum">
              <a:rPr lang="en-GB" smtClean="0"/>
              <a:t>‹#›</a:t>
            </a:fld>
            <a:endParaRPr lang="en-GB"/>
          </a:p>
        </p:txBody>
      </p:sp>
      <p:sp>
        <p:nvSpPr>
          <p:cNvPr id="6" name="Title 5"/>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215856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BCEAD-9A78-914C-8563-4C78B60F84F2}"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685512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GB"/>
              <a:t>Click to edit Master title style</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5A9BCEAD-9A78-914C-8563-4C78B60F84F2}" type="datetimeFigureOut">
              <a:rPr lang="en-GB" smtClean="0"/>
              <a:t>22/09/2026</a:t>
            </a:fld>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567214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GB"/>
              <a:t>Click to edit Master title style</a:t>
            </a:r>
            <a:endParaRPr lang="en-US" dirty="0"/>
          </a:p>
        </p:txBody>
      </p:sp>
      <p:sp>
        <p:nvSpPr>
          <p:cNvPr id="3" name="Picture Placeholder 2"/>
          <p:cNvSpPr>
            <a:spLocks noGrp="1"/>
          </p:cNvSpPr>
          <p:nvPr>
            <p:ph type="pic" idx="1"/>
          </p:nvPr>
        </p:nvSpPr>
        <p:spPr>
          <a:xfrm>
            <a:off x="0" y="0"/>
            <a:ext cx="6227805"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5A9BCEAD-9A78-914C-8563-4C78B60F84F2}" type="datetimeFigureOut">
              <a:rPr lang="en-GB" smtClean="0"/>
              <a:t>22/09/2026</a:t>
            </a:fld>
            <a:endParaRPr lang="en-GB"/>
          </a:p>
        </p:txBody>
      </p:sp>
      <p:sp>
        <p:nvSpPr>
          <p:cNvPr id="10" name="Slide Number Placeholder 9"/>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1370978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5A9BCEAD-9A78-914C-8563-4C78B60F84F2}"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228848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GB"/>
              <a:t>Click to edit Master title style</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A9BCEAD-9A78-914C-8563-4C78B60F84F2}"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F81BDDA-77FF-774D-B7E7-6AA02E5CF2AA}" type="slidenum">
              <a:rPr lang="en-GB" smtClean="0"/>
              <a:t>‹#›</a:t>
            </a:fld>
            <a:endParaRPr lang="en-GB"/>
          </a:p>
        </p:txBody>
      </p:sp>
    </p:spTree>
    <p:extLst>
      <p:ext uri="{BB962C8B-B14F-4D97-AF65-F5344CB8AC3E}">
        <p14:creationId xmlns:p14="http://schemas.microsoft.com/office/powerpoint/2010/main" val="223542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5A9BCEAD-9A78-914C-8563-4C78B60F84F2}" type="datetimeFigureOut">
              <a:rPr lang="en-GB" smtClean="0"/>
              <a:t>22/09/2026</a:t>
            </a:fld>
            <a:endParaRPr lang="en-GB"/>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GB"/>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3F81BDDA-77FF-774D-B7E7-6AA02E5CF2AA}" type="slidenum">
              <a:rPr lang="en-GB" smtClean="0"/>
              <a:t>‹#›</a:t>
            </a:fld>
            <a:endParaRPr lang="en-GB"/>
          </a:p>
        </p:txBody>
      </p:sp>
    </p:spTree>
    <p:extLst>
      <p:ext uri="{BB962C8B-B14F-4D97-AF65-F5344CB8AC3E}">
        <p14:creationId xmlns:p14="http://schemas.microsoft.com/office/powerpoint/2010/main" val="35189172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perasperatonowhere.blogspot.com/" TargetMode="External"/><Relationship Id="rId7"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film-rezensionen.de/2019/08/fast-furious-hobbs-shaw-gewinnspiel-zum-dvd-start/"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F6C2F-EDC2-49F7-63EF-E9E3C0BF7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8083C9-A763-D73C-3EE5-BCFA478B505C}"/>
              </a:ext>
            </a:extLst>
          </p:cNvPr>
          <p:cNvSpPr>
            <a:spLocks noGrp="1"/>
          </p:cNvSpPr>
          <p:nvPr>
            <p:ph type="ctrTitle"/>
          </p:nvPr>
        </p:nvSpPr>
        <p:spPr/>
        <p:txBody>
          <a:bodyPr/>
          <a:lstStyle/>
          <a:p>
            <a:r>
              <a:rPr lang="en-GB" dirty="0"/>
              <a:t>National 5 media</a:t>
            </a:r>
          </a:p>
        </p:txBody>
      </p:sp>
      <p:sp>
        <p:nvSpPr>
          <p:cNvPr id="3" name="Subtitle 2">
            <a:extLst>
              <a:ext uri="{FF2B5EF4-FFF2-40B4-BE49-F238E27FC236}">
                <a16:creationId xmlns:a16="http://schemas.microsoft.com/office/drawing/2014/main" id="{62D026BB-275C-A2DA-6D7C-98D52EDB2FE2}"/>
              </a:ext>
            </a:extLst>
          </p:cNvPr>
          <p:cNvSpPr>
            <a:spLocks noGrp="1"/>
          </p:cNvSpPr>
          <p:nvPr>
            <p:ph type="subTitle" idx="1"/>
          </p:nvPr>
        </p:nvSpPr>
        <p:spPr/>
        <p:txBody>
          <a:bodyPr/>
          <a:lstStyle/>
          <a:p>
            <a:r>
              <a:rPr lang="en-GB" dirty="0"/>
              <a:t>Family Learning</a:t>
            </a:r>
          </a:p>
        </p:txBody>
      </p:sp>
    </p:spTree>
    <p:extLst>
      <p:ext uri="{BB962C8B-B14F-4D97-AF65-F5344CB8AC3E}">
        <p14:creationId xmlns:p14="http://schemas.microsoft.com/office/powerpoint/2010/main" val="1130522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0A623-146E-2F4A-C175-9EC588DF62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D23BD-7351-8BD2-8683-8A891BCC7C76}"/>
              </a:ext>
            </a:extLst>
          </p:cNvPr>
          <p:cNvSpPr>
            <a:spLocks noGrp="1"/>
          </p:cNvSpPr>
          <p:nvPr>
            <p:ph type="title"/>
          </p:nvPr>
        </p:nvSpPr>
        <p:spPr>
          <a:xfrm>
            <a:off x="685800" y="484632"/>
            <a:ext cx="7772400" cy="1001268"/>
          </a:xfrm>
        </p:spPr>
        <p:txBody>
          <a:bodyPr/>
          <a:lstStyle/>
          <a:p>
            <a:r>
              <a:rPr lang="en-GB" dirty="0"/>
              <a:t>What’s in the course?</a:t>
            </a:r>
          </a:p>
        </p:txBody>
      </p:sp>
      <p:sp>
        <p:nvSpPr>
          <p:cNvPr id="3" name="Content Placeholder 2">
            <a:extLst>
              <a:ext uri="{FF2B5EF4-FFF2-40B4-BE49-F238E27FC236}">
                <a16:creationId xmlns:a16="http://schemas.microsoft.com/office/drawing/2014/main" id="{6C6467EC-8D7E-8BEE-1A00-0D2D665992D1}"/>
              </a:ext>
            </a:extLst>
          </p:cNvPr>
          <p:cNvSpPr>
            <a:spLocks noGrp="1"/>
          </p:cNvSpPr>
          <p:nvPr>
            <p:ph idx="1"/>
          </p:nvPr>
        </p:nvSpPr>
        <p:spPr>
          <a:xfrm>
            <a:off x="685800" y="1676400"/>
            <a:ext cx="7772400" cy="4927600"/>
          </a:xfrm>
        </p:spPr>
        <p:txBody>
          <a:bodyPr vert="horz" lIns="91440" tIns="45720" rIns="91440" bIns="45720" rtlCol="0" anchor="t">
            <a:normAutofit lnSpcReduction="10000"/>
          </a:bodyPr>
          <a:lstStyle/>
          <a:p>
            <a:r>
              <a:rPr lang="en-GB" dirty="0">
                <a:solidFill>
                  <a:srgbClr val="FF0000"/>
                </a:solidFill>
              </a:rPr>
              <a:t>Analysis of Media Content (Exam Paper 1) </a:t>
            </a:r>
            <a:r>
              <a:rPr lang="en-GB" dirty="0"/>
              <a:t>– </a:t>
            </a:r>
          </a:p>
          <a:p>
            <a:pPr>
              <a:buClr>
                <a:srgbClr val="9E3611"/>
              </a:buClr>
            </a:pPr>
            <a:r>
              <a:rPr lang="en-GB" dirty="0"/>
              <a:t>Six questions in total – no essay style questions</a:t>
            </a:r>
          </a:p>
          <a:p>
            <a:pPr>
              <a:buClr>
                <a:srgbClr val="9E3611"/>
              </a:buClr>
            </a:pPr>
            <a:r>
              <a:rPr lang="en-GB" dirty="0"/>
              <a:t>Most questions based around one of the key aspects: Categories; Language; Narrative; Representation; Audience; Institutions; Society</a:t>
            </a:r>
          </a:p>
          <a:p>
            <a:pPr>
              <a:buClr>
                <a:srgbClr val="9E3611"/>
              </a:buClr>
            </a:pPr>
            <a:r>
              <a:rPr lang="en-GB" dirty="0"/>
              <a:t>One question – Role of Media</a:t>
            </a:r>
          </a:p>
          <a:p>
            <a:pPr>
              <a:buClr>
                <a:srgbClr val="9E3611"/>
              </a:buClr>
            </a:pPr>
            <a:r>
              <a:rPr lang="en-GB" dirty="0"/>
              <a:t>One question – Unseen Analysis (any film poster)</a:t>
            </a:r>
          </a:p>
          <a:p>
            <a:r>
              <a:rPr lang="en-GB" b="1" dirty="0"/>
              <a:t>(50%)</a:t>
            </a:r>
          </a:p>
          <a:p>
            <a:endParaRPr lang="en-GB" dirty="0"/>
          </a:p>
          <a:p>
            <a:pPr marL="0" indent="0">
              <a:buClr>
                <a:srgbClr val="9E3611"/>
              </a:buClr>
              <a:buNone/>
            </a:pPr>
            <a:endParaRPr lang="en-GB" dirty="0">
              <a:solidFill>
                <a:srgbClr val="000000"/>
              </a:solidFill>
            </a:endParaRPr>
          </a:p>
          <a:p>
            <a:r>
              <a:rPr lang="en-GB" dirty="0">
                <a:solidFill>
                  <a:srgbClr val="FF0000"/>
                </a:solidFill>
              </a:rPr>
              <a:t>Assignment (coursework) </a:t>
            </a:r>
            <a:r>
              <a:rPr lang="en-GB" dirty="0"/>
              <a:t>– </a:t>
            </a:r>
            <a:endParaRPr lang="en-GB" dirty="0">
              <a:solidFill>
                <a:srgbClr val="FF0000"/>
              </a:solidFill>
            </a:endParaRPr>
          </a:p>
          <a:p>
            <a:r>
              <a:rPr lang="en-GB" dirty="0"/>
              <a:t>A year long project that involves planning, creating, analysing and evaluating your own media content </a:t>
            </a:r>
            <a:r>
              <a:rPr lang="en-GB" b="1" dirty="0"/>
              <a:t>(50%)</a:t>
            </a:r>
          </a:p>
          <a:p>
            <a:endParaRPr lang="en-GB" dirty="0"/>
          </a:p>
        </p:txBody>
      </p:sp>
    </p:spTree>
    <p:extLst>
      <p:ext uri="{BB962C8B-B14F-4D97-AF65-F5344CB8AC3E}">
        <p14:creationId xmlns:p14="http://schemas.microsoft.com/office/powerpoint/2010/main" val="332198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dissolv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dissolve">
                                      <p:cBhvr>
                                        <p:cTn id="4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4F33F-B467-9744-522B-D7C8F24C9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56DDB-8D7F-7776-00C1-6A80A5A76D66}"/>
              </a:ext>
            </a:extLst>
          </p:cNvPr>
          <p:cNvSpPr>
            <a:spLocks noGrp="1"/>
          </p:cNvSpPr>
          <p:nvPr>
            <p:ph type="title"/>
          </p:nvPr>
        </p:nvSpPr>
        <p:spPr/>
        <p:txBody>
          <a:bodyPr>
            <a:normAutofit/>
          </a:bodyPr>
          <a:lstStyle/>
          <a:p>
            <a:r>
              <a:rPr lang="en-GB" sz="4000" dirty="0">
                <a:solidFill>
                  <a:schemeClr val="tx1"/>
                </a:solidFill>
              </a:rPr>
              <a:t>Analysis of Media Content (Exam Paper) (50</a:t>
            </a:r>
            <a:r>
              <a:rPr lang="en-GB" sz="4000" dirty="0"/>
              <a:t>%)</a:t>
            </a:r>
          </a:p>
        </p:txBody>
      </p:sp>
      <p:sp>
        <p:nvSpPr>
          <p:cNvPr id="3" name="Content Placeholder 2">
            <a:extLst>
              <a:ext uri="{FF2B5EF4-FFF2-40B4-BE49-F238E27FC236}">
                <a16:creationId xmlns:a16="http://schemas.microsoft.com/office/drawing/2014/main" id="{6725A10A-A785-5458-E0A4-258BCF975DED}"/>
              </a:ext>
            </a:extLst>
          </p:cNvPr>
          <p:cNvSpPr>
            <a:spLocks noGrp="1"/>
          </p:cNvSpPr>
          <p:nvPr>
            <p:ph idx="1"/>
          </p:nvPr>
        </p:nvSpPr>
        <p:spPr>
          <a:xfrm>
            <a:off x="685800" y="2121408"/>
            <a:ext cx="7772400" cy="4217248"/>
          </a:xfrm>
        </p:spPr>
        <p:txBody>
          <a:bodyPr vert="horz" lIns="91440" tIns="45720" rIns="91440" bIns="45720" rtlCol="0" anchor="t">
            <a:normAutofit fontScale="92500" lnSpcReduction="10000"/>
          </a:bodyPr>
          <a:lstStyle/>
          <a:p>
            <a:r>
              <a:rPr lang="en-GB" dirty="0"/>
              <a:t>There are two parts to this paper:</a:t>
            </a:r>
          </a:p>
          <a:p>
            <a:endParaRPr lang="en-GB" dirty="0"/>
          </a:p>
          <a:p>
            <a:pPr marL="274320" lvl="1" indent="0">
              <a:buNone/>
            </a:pPr>
            <a:r>
              <a:rPr lang="en-GB" dirty="0">
                <a:solidFill>
                  <a:srgbClr val="FF0000"/>
                </a:solidFill>
              </a:rPr>
              <a:t>Paper One Section 1:</a:t>
            </a:r>
          </a:p>
          <a:p>
            <a:pPr lvl="1"/>
            <a:r>
              <a:rPr lang="en-GB" sz="1800" dirty="0"/>
              <a:t>Students will be introduced to the 7 key aspects of media and will be expected to apply their knowledge and understanding of these key aspects to a media text studied in class. </a:t>
            </a:r>
            <a:endParaRPr lang="en-GB" dirty="0"/>
          </a:p>
          <a:p>
            <a:pPr lvl="1"/>
            <a:r>
              <a:rPr lang="en-GB" sz="1800" dirty="0"/>
              <a:t>This will involve writing </a:t>
            </a:r>
            <a:r>
              <a:rPr lang="en-GB" dirty="0"/>
              <a:t>answers in questions worth 6-10 marks.</a:t>
            </a:r>
            <a:r>
              <a:rPr lang="en-GB" sz="1800" dirty="0"/>
              <a:t> </a:t>
            </a:r>
            <a:r>
              <a:rPr lang="en-GB" dirty="0"/>
              <a:t>Each question will name a key aspect and students will describe and explain how this has impacted their chosen media texts – A Quiet Place, Shutter Island and Derry Girls.</a:t>
            </a:r>
            <a:br>
              <a:rPr lang="en-GB" sz="1800" dirty="0"/>
            </a:br>
            <a:endParaRPr lang="en-GB" sz="1800" dirty="0"/>
          </a:p>
          <a:p>
            <a:pPr marL="274320" lvl="1" indent="0">
              <a:buNone/>
            </a:pPr>
            <a:r>
              <a:rPr lang="en-GB" dirty="0">
                <a:solidFill>
                  <a:srgbClr val="FF0000"/>
                </a:solidFill>
              </a:rPr>
              <a:t>Paper One Section 2:</a:t>
            </a:r>
          </a:p>
          <a:p>
            <a:pPr lvl="1"/>
            <a:r>
              <a:rPr lang="en-GB" dirty="0"/>
              <a:t>Students will be presented with one unseen media text (film posters). Using the 7 key aspects of media, students will analyse the ways in which key aspects of media literacy have been used to achieve a purpose or appeal to audience. This question is worth 10 marks. </a:t>
            </a:r>
          </a:p>
        </p:txBody>
      </p:sp>
    </p:spTree>
    <p:extLst>
      <p:ext uri="{BB962C8B-B14F-4D97-AF65-F5344CB8AC3E}">
        <p14:creationId xmlns:p14="http://schemas.microsoft.com/office/powerpoint/2010/main" val="41196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dissolve">
                                      <p:cBhvr>
                                        <p:cTn id="19" dur="500"/>
                                        <p:tgtEl>
                                          <p:spTgt spid="3">
                                            <p:txEl>
                                              <p:pRg st="5" end="5"/>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816331-656E-5F64-463B-78AC7A4530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67396E-A401-A242-93EA-A4614D29141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63474" y="2003527"/>
            <a:ext cx="1920240" cy="2844800"/>
          </a:xfrm>
          <a:prstGeom prst="rect">
            <a:avLst/>
          </a:prstGeom>
        </p:spPr>
      </p:pic>
      <p:cxnSp>
        <p:nvCxnSpPr>
          <p:cNvPr id="36" name="Straight Connector 35">
            <a:extLst>
              <a:ext uri="{FF2B5EF4-FFF2-40B4-BE49-F238E27FC236}">
                <a16:creationId xmlns:a16="http://schemas.microsoft.com/office/drawing/2014/main" id="{50DA1EB8-87CF-4588-A1FD-4756F9A28F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07559"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9" name="Picture 8" descr="2DUX² Walt Disney Pictures (presents) (as Disney) | Christopher robin ...">
            <a:extLst>
              <a:ext uri="{FF2B5EF4-FFF2-40B4-BE49-F238E27FC236}">
                <a16:creationId xmlns:a16="http://schemas.microsoft.com/office/drawing/2014/main" id="{E9A14BF6-A521-1D2A-95FD-FBB534F06F10}"/>
              </a:ext>
            </a:extLst>
          </p:cNvPr>
          <p:cNvPicPr>
            <a:picLocks noChangeAspect="1"/>
          </p:cNvPicPr>
          <p:nvPr/>
        </p:nvPicPr>
        <p:blipFill>
          <a:blip r:embed="rId4"/>
          <a:stretch>
            <a:fillRect/>
          </a:stretch>
        </p:blipFill>
        <p:spPr>
          <a:xfrm>
            <a:off x="2515973" y="2003527"/>
            <a:ext cx="1920240" cy="2844800"/>
          </a:xfrm>
          <a:prstGeom prst="rect">
            <a:avLst/>
          </a:prstGeom>
        </p:spPr>
      </p:pic>
      <p:cxnSp>
        <p:nvCxnSpPr>
          <p:cNvPr id="38" name="Straight Connector 37">
            <a:extLst>
              <a:ext uri="{FF2B5EF4-FFF2-40B4-BE49-F238E27FC236}">
                <a16:creationId xmlns:a16="http://schemas.microsoft.com/office/drawing/2014/main" id="{D7A4E378-EA57-47B9-B1EB-58B998F6CF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54446"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1D4609E-57A8-2F14-1A3D-9EEDF914FBF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676794" y="2064055"/>
            <a:ext cx="1920240" cy="2723744"/>
          </a:xfrm>
          <a:prstGeom prst="rect">
            <a:avLst/>
          </a:prstGeom>
        </p:spPr>
      </p:pic>
      <p:cxnSp>
        <p:nvCxnSpPr>
          <p:cNvPr id="40" name="Straight Connector 39">
            <a:extLst>
              <a:ext uri="{FF2B5EF4-FFF2-40B4-BE49-F238E27FC236}">
                <a16:creationId xmlns:a16="http://schemas.microsoft.com/office/drawing/2014/main" id="{D2B31ED6-76F0-425A-9A41-C947AEF9C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17465" y="1573887"/>
            <a:ext cx="0" cy="3710227"/>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68C191E-3455-4980-89BC-C3C1D1638CAA}"/>
              </a:ext>
            </a:extLst>
          </p:cNvPr>
          <p:cNvPicPr>
            <a:picLocks noChangeAspect="1"/>
          </p:cNvPicPr>
          <p:nvPr/>
        </p:nvPicPr>
        <p:blipFill>
          <a:blip r:embed="rId7"/>
          <a:stretch>
            <a:fillRect/>
          </a:stretch>
        </p:blipFill>
        <p:spPr>
          <a:xfrm>
            <a:off x="6840496" y="2229516"/>
            <a:ext cx="1920240" cy="2392822"/>
          </a:xfrm>
          <a:prstGeom prst="rect">
            <a:avLst/>
          </a:prstGeom>
        </p:spPr>
      </p:pic>
    </p:spTree>
    <p:extLst>
      <p:ext uri="{BB962C8B-B14F-4D97-AF65-F5344CB8AC3E}">
        <p14:creationId xmlns:p14="http://schemas.microsoft.com/office/powerpoint/2010/main" val="101033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96F4F-D77C-AB75-B639-883A1C79C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1372C-C3FF-6824-F2B9-60F2D82CBDAB}"/>
              </a:ext>
            </a:extLst>
          </p:cNvPr>
          <p:cNvSpPr>
            <a:spLocks noGrp="1"/>
          </p:cNvSpPr>
          <p:nvPr>
            <p:ph type="title"/>
          </p:nvPr>
        </p:nvSpPr>
        <p:spPr/>
        <p:txBody>
          <a:bodyPr/>
          <a:lstStyle/>
          <a:p>
            <a:r>
              <a:rPr lang="en-GB" dirty="0"/>
              <a:t>Assignment (50%)</a:t>
            </a:r>
          </a:p>
        </p:txBody>
      </p:sp>
      <p:sp>
        <p:nvSpPr>
          <p:cNvPr id="3" name="Content Placeholder 2">
            <a:extLst>
              <a:ext uri="{FF2B5EF4-FFF2-40B4-BE49-F238E27FC236}">
                <a16:creationId xmlns:a16="http://schemas.microsoft.com/office/drawing/2014/main" id="{294078C0-95BA-D789-15DB-859F269B249C}"/>
              </a:ext>
            </a:extLst>
          </p:cNvPr>
          <p:cNvSpPr>
            <a:spLocks noGrp="1"/>
          </p:cNvSpPr>
          <p:nvPr>
            <p:ph idx="1"/>
          </p:nvPr>
        </p:nvSpPr>
        <p:spPr/>
        <p:txBody>
          <a:bodyPr vert="horz" lIns="91440" tIns="45720" rIns="91440" bIns="45720" rtlCol="0" anchor="t">
            <a:normAutofit fontScale="85000" lnSpcReduction="10000"/>
          </a:bodyPr>
          <a:lstStyle/>
          <a:p>
            <a:r>
              <a:rPr lang="en-GB" dirty="0"/>
              <a:t>The assignment is a year-long project and involves pupils creating and evaluating their own media content based on a brief negotiated with the class teacher. </a:t>
            </a:r>
          </a:p>
          <a:p>
            <a:r>
              <a:rPr lang="en-GB" dirty="0"/>
              <a:t>Final projects must be a finished media product, with the level of finish at National 5 expected to be a </a:t>
            </a:r>
            <a:r>
              <a:rPr lang="en-GB" b="1" dirty="0"/>
              <a:t>storyboard</a:t>
            </a:r>
            <a:r>
              <a:rPr lang="en-GB" dirty="0"/>
              <a:t> of a short film or a film trailer. </a:t>
            </a:r>
          </a:p>
          <a:p>
            <a:r>
              <a:rPr lang="en-GB" dirty="0"/>
              <a:t>Students are graded on the production, research, analysis and evaluation of their project. The media content created itself is not graded but is used as a guide by the QS in the marking process. </a:t>
            </a:r>
          </a:p>
          <a:p>
            <a:r>
              <a:rPr lang="en-GB" dirty="0"/>
              <a:t>There is no upper word limit, but most National 5 assignment write ups range from 2000-4000 words long.</a:t>
            </a:r>
          </a:p>
          <a:p>
            <a:r>
              <a:rPr lang="en-GB" dirty="0"/>
              <a:t>Due to the length of the assignment, it is crucial that pupils meet the deadlines provided by their class teacher to avoid falling behind. </a:t>
            </a:r>
          </a:p>
          <a:p>
            <a:r>
              <a:rPr lang="en-GB" dirty="0"/>
              <a:t>If a pupil falls behind, it will become difficult for class teachers to provide crucial feedback on each section. </a:t>
            </a:r>
          </a:p>
          <a:p>
            <a:endParaRPr lang="en-GB" dirty="0"/>
          </a:p>
        </p:txBody>
      </p:sp>
    </p:spTree>
    <p:extLst>
      <p:ext uri="{BB962C8B-B14F-4D97-AF65-F5344CB8AC3E}">
        <p14:creationId xmlns:p14="http://schemas.microsoft.com/office/powerpoint/2010/main" val="158678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1B47B-5FD5-6C14-08DE-901B9D8C15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E45FE-712B-D426-40CF-E44759C60E5C}"/>
              </a:ext>
            </a:extLst>
          </p:cNvPr>
          <p:cNvSpPr>
            <a:spLocks noGrp="1"/>
          </p:cNvSpPr>
          <p:nvPr>
            <p:ph type="title"/>
          </p:nvPr>
        </p:nvSpPr>
        <p:spPr>
          <a:xfrm>
            <a:off x="685800" y="0"/>
            <a:ext cx="7772400" cy="1609344"/>
          </a:xfrm>
        </p:spPr>
        <p:txBody>
          <a:bodyPr/>
          <a:lstStyle/>
          <a:p>
            <a:r>
              <a:rPr lang="en-GB" dirty="0"/>
              <a:t>Assignment (50%)</a:t>
            </a:r>
          </a:p>
        </p:txBody>
      </p:sp>
      <p:sp>
        <p:nvSpPr>
          <p:cNvPr id="3" name="Content Placeholder 2">
            <a:extLst>
              <a:ext uri="{FF2B5EF4-FFF2-40B4-BE49-F238E27FC236}">
                <a16:creationId xmlns:a16="http://schemas.microsoft.com/office/drawing/2014/main" id="{2A0604F2-26B3-E918-0A68-0617DE3A8E56}"/>
              </a:ext>
            </a:extLst>
          </p:cNvPr>
          <p:cNvSpPr>
            <a:spLocks noGrp="1"/>
          </p:cNvSpPr>
          <p:nvPr>
            <p:ph idx="1"/>
          </p:nvPr>
        </p:nvSpPr>
        <p:spPr>
          <a:xfrm>
            <a:off x="506028" y="1260272"/>
            <a:ext cx="7952172" cy="5282569"/>
          </a:xfrm>
        </p:spPr>
        <p:txBody>
          <a:bodyPr vert="horz" lIns="91440" tIns="45720" rIns="91440" bIns="45720" rtlCol="0" anchor="t">
            <a:normAutofit fontScale="92500" lnSpcReduction="20000"/>
          </a:bodyPr>
          <a:lstStyle/>
          <a:p>
            <a:r>
              <a:rPr lang="en-GB" dirty="0"/>
              <a:t>The assignment is broken into two sections: the Planning Section (20 marks) and the Development Section (30 marks). </a:t>
            </a:r>
            <a:br>
              <a:rPr lang="en-GB" dirty="0"/>
            </a:br>
            <a:br>
              <a:rPr lang="en-GB" dirty="0"/>
            </a:br>
            <a:r>
              <a:rPr lang="en-GB" dirty="0">
                <a:solidFill>
                  <a:srgbClr val="FF0000"/>
                </a:solidFill>
              </a:rPr>
              <a:t>Planning Section </a:t>
            </a:r>
            <a:r>
              <a:rPr lang="en-GB" dirty="0"/>
              <a:t>– </a:t>
            </a:r>
          </a:p>
          <a:p>
            <a:r>
              <a:rPr lang="en-GB" dirty="0"/>
              <a:t>Candidates respond to a production brief set by the class teacher. They must research relevant media content, their target audience, genre, and institutional constraints they’ll face during the filming process. The emphasis is not simply on stating what they plan to do, but on explaining why their choices are appropriate for the brief, audience and intended purpose. </a:t>
            </a:r>
            <a:br>
              <a:rPr lang="en-GB" dirty="0"/>
            </a:br>
            <a:endParaRPr lang="en-GB" dirty="0"/>
          </a:p>
          <a:p>
            <a:pPr marL="0" indent="0">
              <a:buNone/>
            </a:pPr>
            <a:r>
              <a:rPr lang="en-GB" dirty="0">
                <a:solidFill>
                  <a:srgbClr val="FF0000"/>
                </a:solidFill>
              </a:rPr>
              <a:t>Development Section – </a:t>
            </a:r>
          </a:p>
          <a:p>
            <a:r>
              <a:rPr lang="en-GB" dirty="0"/>
              <a:t>Candidates then put their plans into practice and create the finished media content, in this case a storyboard. Higher Media requires a finished film. They explain and evaluate the work completed in their production role, including any challenges encountered and how these were overcome. </a:t>
            </a:r>
          </a:p>
          <a:p>
            <a:r>
              <a:rPr lang="en-GB" dirty="0"/>
              <a:t>They also evaluate how effectively they implemented media codes in their finished content, such as camera angles/shots, sound design, editing and mise-en-scene. </a:t>
            </a: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77378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DC2E1-A42C-A098-813A-CCC4FC9FFF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8A6013-7C65-D176-A805-808462E54993}"/>
              </a:ext>
            </a:extLst>
          </p:cNvPr>
          <p:cNvSpPr>
            <a:spLocks noGrp="1"/>
          </p:cNvSpPr>
          <p:nvPr>
            <p:ph type="title"/>
          </p:nvPr>
        </p:nvSpPr>
        <p:spPr/>
        <p:txBody>
          <a:bodyPr/>
          <a:lstStyle/>
          <a:p>
            <a:r>
              <a:rPr lang="en-GB" dirty="0"/>
              <a:t>Can I revise for media?</a:t>
            </a:r>
          </a:p>
        </p:txBody>
      </p:sp>
      <p:sp>
        <p:nvSpPr>
          <p:cNvPr id="3" name="Content Placeholder 2">
            <a:extLst>
              <a:ext uri="{FF2B5EF4-FFF2-40B4-BE49-F238E27FC236}">
                <a16:creationId xmlns:a16="http://schemas.microsoft.com/office/drawing/2014/main" id="{F6C9E3A1-8872-B839-7C9B-A75273FE25D5}"/>
              </a:ext>
            </a:extLst>
          </p:cNvPr>
          <p:cNvSpPr>
            <a:spLocks noGrp="1"/>
          </p:cNvSpPr>
          <p:nvPr>
            <p:ph idx="1"/>
          </p:nvPr>
        </p:nvSpPr>
        <p:spPr/>
        <p:txBody>
          <a:bodyPr>
            <a:normAutofit fontScale="92500"/>
          </a:bodyPr>
          <a:lstStyle/>
          <a:p>
            <a:r>
              <a:rPr lang="en-GB" dirty="0"/>
              <a:t>Absolutely!</a:t>
            </a:r>
          </a:p>
          <a:p>
            <a:endParaRPr lang="en-GB" dirty="0"/>
          </a:p>
          <a:p>
            <a:r>
              <a:rPr lang="en-GB" dirty="0"/>
              <a:t>There are:</a:t>
            </a:r>
          </a:p>
          <a:p>
            <a:pPr lvl="1"/>
            <a:r>
              <a:rPr lang="en-GB" dirty="0"/>
              <a:t>Poster analysis skills to practise</a:t>
            </a:r>
          </a:p>
          <a:p>
            <a:pPr lvl="1"/>
            <a:r>
              <a:rPr lang="en-GB" dirty="0"/>
              <a:t>Re-watching of the class text and key scene analysis to learn</a:t>
            </a:r>
          </a:p>
          <a:p>
            <a:pPr lvl="1"/>
            <a:r>
              <a:rPr lang="en-GB" dirty="0"/>
              <a:t>Mind-maps to complete on the relationship between each key aspect and the media content they have studied</a:t>
            </a:r>
          </a:p>
          <a:p>
            <a:pPr lvl="1"/>
            <a:r>
              <a:rPr lang="en-GB" dirty="0"/>
              <a:t>Mind-maps to complete on key themes/ ideas in texts studied in class</a:t>
            </a:r>
          </a:p>
          <a:p>
            <a:pPr lvl="1"/>
            <a:r>
              <a:rPr lang="en-GB" b="1" dirty="0">
                <a:solidFill>
                  <a:srgbClr val="FF0000"/>
                </a:solidFill>
              </a:rPr>
              <a:t>The more familiar they are with the skills and texts, the easier recall will be in the exam.</a:t>
            </a:r>
          </a:p>
          <a:p>
            <a:pPr lvl="1"/>
            <a:r>
              <a:rPr lang="en-GB" b="1" dirty="0">
                <a:solidFill>
                  <a:srgbClr val="FF0000"/>
                </a:solidFill>
              </a:rPr>
              <a:t>Keeping up with assignment work is essential as it is worth 50% of the overall course award. Producing a strong assignment can therefore make a significant difference to a candidate’s final grade. </a:t>
            </a:r>
          </a:p>
          <a:p>
            <a:pPr lvl="1"/>
            <a:endParaRPr lang="en-GB" dirty="0"/>
          </a:p>
        </p:txBody>
      </p:sp>
    </p:spTree>
    <p:extLst>
      <p:ext uri="{BB962C8B-B14F-4D97-AF65-F5344CB8AC3E}">
        <p14:creationId xmlns:p14="http://schemas.microsoft.com/office/powerpoint/2010/main" val="342044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dissolv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dissolve">
                                      <p:cBhvr>
                                        <p:cTn id="28" dur="500"/>
                                        <p:tgtEl>
                                          <p:spTgt spid="3">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dissolve">
                                      <p:cBhvr>
                                        <p:cTn id="33" dur="500"/>
                                        <p:tgtEl>
                                          <p:spTgt spid="3">
                                            <p:txEl>
                                              <p:pRg st="7" end="7"/>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dissolv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8F79-D2AD-0868-AA06-3427F4F7F6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7F9B8-71EA-9324-4F3C-5485B24C4DE5}"/>
              </a:ext>
            </a:extLst>
          </p:cNvPr>
          <p:cNvSpPr>
            <a:spLocks noGrp="1"/>
          </p:cNvSpPr>
          <p:nvPr>
            <p:ph type="title"/>
          </p:nvPr>
        </p:nvSpPr>
        <p:spPr/>
        <p:txBody>
          <a:bodyPr/>
          <a:lstStyle/>
          <a:p>
            <a:r>
              <a:rPr lang="en-GB" dirty="0"/>
              <a:t>Practical Help</a:t>
            </a:r>
          </a:p>
        </p:txBody>
      </p:sp>
      <p:sp>
        <p:nvSpPr>
          <p:cNvPr id="3" name="Content Placeholder 2">
            <a:extLst>
              <a:ext uri="{FF2B5EF4-FFF2-40B4-BE49-F238E27FC236}">
                <a16:creationId xmlns:a16="http://schemas.microsoft.com/office/drawing/2014/main" id="{7D241927-AD65-F52D-DD4B-40EFDC344CA4}"/>
              </a:ext>
            </a:extLst>
          </p:cNvPr>
          <p:cNvSpPr>
            <a:spLocks noGrp="1"/>
          </p:cNvSpPr>
          <p:nvPr>
            <p:ph idx="1"/>
          </p:nvPr>
        </p:nvSpPr>
        <p:spPr>
          <a:xfrm>
            <a:off x="685800" y="1816100"/>
            <a:ext cx="7772400" cy="4356100"/>
          </a:xfrm>
        </p:spPr>
        <p:txBody>
          <a:bodyPr vert="horz" lIns="91440" tIns="45720" rIns="91440" bIns="45720" rtlCol="0" anchor="t">
            <a:normAutofit/>
          </a:bodyPr>
          <a:lstStyle/>
          <a:p>
            <a:endParaRPr lang="en-GB" dirty="0"/>
          </a:p>
          <a:p>
            <a:pPr lvl="1"/>
            <a:r>
              <a:rPr lang="en-GB" dirty="0"/>
              <a:t>Encourage your child to re-watch key scenes in the media texts they are studying. Get them to tell you what the key ideas are and to pick out media techniques that reinforce these.</a:t>
            </a:r>
          </a:p>
          <a:p>
            <a:pPr lvl="1"/>
            <a:r>
              <a:rPr lang="en-GB" dirty="0"/>
              <a:t>Help to learn how the creators of media texts use a variety of techniques. Ask them what media techniques are present in a key scene and get them to analyse the effect!</a:t>
            </a:r>
          </a:p>
          <a:p>
            <a:pPr lvl="1"/>
            <a:r>
              <a:rPr lang="en-GB" dirty="0"/>
              <a:t>Get them to tell you about the films they are studying – key themes, main characters, and how the film explores important social issues. You could even watch similar films to develop further (ones in the same genre, or that are influenced by the same societal issues).</a:t>
            </a:r>
          </a:p>
          <a:p>
            <a:pPr lvl="1"/>
            <a:r>
              <a:rPr lang="en-GB" dirty="0"/>
              <a:t>Encourage them to look at film posters (class teachers will provide a booklet with a variety of film posters from different genres) and analyse techniques contained in the posters (genre conventions, mise-en-scene, character representations, narrative techniques). </a:t>
            </a:r>
          </a:p>
        </p:txBody>
      </p:sp>
    </p:spTree>
    <p:extLst>
      <p:ext uri="{BB962C8B-B14F-4D97-AF65-F5344CB8AC3E}">
        <p14:creationId xmlns:p14="http://schemas.microsoft.com/office/powerpoint/2010/main" val="359474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dissolve">
                                      <p:cBhvr>
                                        <p:cTn id="10" dur="500"/>
                                        <p:tgtEl>
                                          <p:spTgt spid="3">
                                            <p:txEl>
                                              <p:pRg st="2" end="2"/>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dissolve">
                                      <p:cBhvr>
                                        <p:cTn id="13" dur="500"/>
                                        <p:tgtEl>
                                          <p:spTgt spid="3">
                                            <p:txEl>
                                              <p:pRg st="3" end="3"/>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dissolve">
                                      <p:cBhvr>
                                        <p:cTn id="1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ADEB7-C174-399A-3A0F-F9FBD04F9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AC9D3E-7EE5-5914-F52A-3F963B531CF3}"/>
              </a:ext>
            </a:extLst>
          </p:cNvPr>
          <p:cNvSpPr>
            <a:spLocks noGrp="1"/>
          </p:cNvSpPr>
          <p:nvPr>
            <p:ph type="title"/>
          </p:nvPr>
        </p:nvSpPr>
        <p:spPr/>
        <p:txBody>
          <a:bodyPr/>
          <a:lstStyle/>
          <a:p>
            <a:r>
              <a:rPr lang="en-GB" dirty="0"/>
              <a:t>Any questions?</a:t>
            </a:r>
          </a:p>
        </p:txBody>
      </p:sp>
      <p:sp>
        <p:nvSpPr>
          <p:cNvPr id="3" name="Content Placeholder 2">
            <a:extLst>
              <a:ext uri="{FF2B5EF4-FFF2-40B4-BE49-F238E27FC236}">
                <a16:creationId xmlns:a16="http://schemas.microsoft.com/office/drawing/2014/main" id="{AB8050E4-026B-97C2-4710-6A7F84C790CB}"/>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6073682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{741B7663-A0BA-4244-8CF1-B0951315E8EB}tf10001070</Template>
  <TotalTime>136</TotalTime>
  <Words>964</Words>
  <Application>Microsoft Office PowerPoint</Application>
  <PresentationFormat>On-screen Show (4:3)</PresentationFormat>
  <Paragraphs>57</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Wood Type</vt:lpstr>
      <vt:lpstr>National 5 media</vt:lpstr>
      <vt:lpstr>What’s in the course?</vt:lpstr>
      <vt:lpstr>Analysis of Media Content (Exam Paper) (50%)</vt:lpstr>
      <vt:lpstr>PowerPoint Presentation</vt:lpstr>
      <vt:lpstr>Assignment (50%)</vt:lpstr>
      <vt:lpstr>Assignment (50%)</vt:lpstr>
      <vt:lpstr>Can I revise for media?</vt:lpstr>
      <vt:lpstr>Practical Help</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English</dc:title>
  <dc:creator>Mr Hughes</dc:creator>
  <cp:lastModifiedBy>015SKelly</cp:lastModifiedBy>
  <cp:revision>111</cp:revision>
  <cp:lastPrinted>2026-09-08T13:13:37Z</cp:lastPrinted>
  <dcterms:created xsi:type="dcterms:W3CDTF">2022-11-10T09:45:02Z</dcterms:created>
  <dcterms:modified xsi:type="dcterms:W3CDTF">2026-09-22T10:03:33Z</dcterms:modified>
</cp:coreProperties>
</file>