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4"/>
    <p:sldMasterId id="2147484175" r:id="rId5"/>
  </p:sldMasterIdLst>
  <p:notesMasterIdLst>
    <p:notesMasterId r:id="rId16"/>
  </p:notesMasterIdLst>
  <p:sldIdLst>
    <p:sldId id="256" r:id="rId6"/>
    <p:sldId id="257" r:id="rId7"/>
    <p:sldId id="258" r:id="rId8"/>
    <p:sldId id="265" r:id="rId9"/>
    <p:sldId id="261" r:id="rId10"/>
    <p:sldId id="260" r:id="rId11"/>
    <p:sldId id="259" r:id="rId12"/>
    <p:sldId id="264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3DC62-E6C0-984C-7624-1EF8EB56707E}" v="23" dt="2026-09-15T18:27:22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>
        <p:scale>
          <a:sx n="114" d="100"/>
          <a:sy n="114" d="100"/>
        </p:scale>
        <p:origin x="-14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Quearns" userId="S::ed015equearns@glow.sch.uk::30458c19-6037-4138-b6a8-a301edd57f87" providerId="AD" clId="Web-{1D33DC62-E6C0-984C-7624-1EF8EB56707E}"/>
    <pc:docChg chg="modSld">
      <pc:chgData name="Ms Quearns" userId="S::ed015equearns@glow.sch.uk::30458c19-6037-4138-b6a8-a301edd57f87" providerId="AD" clId="Web-{1D33DC62-E6C0-984C-7624-1EF8EB56707E}" dt="2026-09-15T18:27:22.282" v="28" actId="20577"/>
      <pc:docMkLst>
        <pc:docMk/>
      </pc:docMkLst>
      <pc:sldChg chg="modSp">
        <pc:chgData name="Ms Quearns" userId="S::ed015equearns@glow.sch.uk::30458c19-6037-4138-b6a8-a301edd57f87" providerId="AD" clId="Web-{1D33DC62-E6C0-984C-7624-1EF8EB56707E}" dt="2026-09-15T18:04:34.220" v="1" actId="20577"/>
        <pc:sldMkLst>
          <pc:docMk/>
          <pc:sldMk cId="109857222" sldId="256"/>
        </pc:sldMkLst>
        <pc:spChg chg="mod">
          <ac:chgData name="Ms Quearns" userId="S::ed015equearns@glow.sch.uk::30458c19-6037-4138-b6a8-a301edd57f87" providerId="AD" clId="Web-{1D33DC62-E6C0-984C-7624-1EF8EB56707E}" dt="2026-09-15T18:04:34.220" v="1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">
        <pc:chgData name="Ms Quearns" userId="S::ed015equearns@glow.sch.uk::30458c19-6037-4138-b6a8-a301edd57f87" providerId="AD" clId="Web-{1D33DC62-E6C0-984C-7624-1EF8EB56707E}" dt="2026-09-15T18:26:54.359" v="18" actId="1076"/>
        <pc:sldMkLst>
          <pc:docMk/>
          <pc:sldMk cId="1453362182" sldId="257"/>
        </pc:sldMkLst>
        <pc:picChg chg="add mod">
          <ac:chgData name="Ms Quearns" userId="S::ed015equearns@glow.sch.uk::30458c19-6037-4138-b6a8-a301edd57f87" providerId="AD" clId="Web-{1D33DC62-E6C0-984C-7624-1EF8EB56707E}" dt="2026-09-15T18:26:54.359" v="18" actId="1076"/>
          <ac:picMkLst>
            <pc:docMk/>
            <pc:sldMk cId="1453362182" sldId="257"/>
            <ac:picMk id="5" creationId="{F210688F-E91E-349E-06B7-65B2BB0DDB74}"/>
          </ac:picMkLst>
        </pc:picChg>
        <pc:picChg chg="del">
          <ac:chgData name="Ms Quearns" userId="S::ed015equearns@glow.sch.uk::30458c19-6037-4138-b6a8-a301edd57f87" providerId="AD" clId="Web-{1D33DC62-E6C0-984C-7624-1EF8EB56707E}" dt="2026-09-15T18:25:57.044" v="4"/>
          <ac:picMkLst>
            <pc:docMk/>
            <pc:sldMk cId="1453362182" sldId="257"/>
            <ac:picMk id="8" creationId="{371D2E33-E645-D4CD-DCBE-767D4E0B4756}"/>
          </ac:picMkLst>
        </pc:picChg>
        <pc:picChg chg="mod">
          <ac:chgData name="Ms Quearns" userId="S::ed015equearns@glow.sch.uk::30458c19-6037-4138-b6a8-a301edd57f87" providerId="AD" clId="Web-{1D33DC62-E6C0-984C-7624-1EF8EB56707E}" dt="2026-09-15T18:26:53.218" v="17" actId="1076"/>
          <ac:picMkLst>
            <pc:docMk/>
            <pc:sldMk cId="1453362182" sldId="257"/>
            <ac:picMk id="1026" creationId="{755DD4E5-5185-E207-D174-0475427E511A}"/>
          </ac:picMkLst>
        </pc:picChg>
      </pc:sldChg>
      <pc:sldChg chg="modSp">
        <pc:chgData name="Ms Quearns" userId="S::ed015equearns@glow.sch.uk::30458c19-6037-4138-b6a8-a301edd57f87" providerId="AD" clId="Web-{1D33DC62-E6C0-984C-7624-1EF8EB56707E}" dt="2026-09-15T18:27:12.438" v="26" actId="20577"/>
        <pc:sldMkLst>
          <pc:docMk/>
          <pc:sldMk cId="3473134988" sldId="260"/>
        </pc:sldMkLst>
        <pc:graphicFrameChg chg="modGraphic">
          <ac:chgData name="Ms Quearns" userId="S::ed015equearns@glow.sch.uk::30458c19-6037-4138-b6a8-a301edd57f87" providerId="AD" clId="Web-{1D33DC62-E6C0-984C-7624-1EF8EB56707E}" dt="2026-09-15T18:27:12.438" v="26" actId="20577"/>
          <ac:graphicFrameMkLst>
            <pc:docMk/>
            <pc:sldMk cId="3473134988" sldId="260"/>
            <ac:graphicFrameMk id="6" creationId="{868A46CB-1AA0-C8BF-6204-ABC2A9AE8773}"/>
          </ac:graphicFrameMkLst>
        </pc:graphicFrameChg>
      </pc:sldChg>
      <pc:sldChg chg="addSp delSp modSp">
        <pc:chgData name="Ms Quearns" userId="S::ed015equearns@glow.sch.uk::30458c19-6037-4138-b6a8-a301edd57f87" providerId="AD" clId="Web-{1D33DC62-E6C0-984C-7624-1EF8EB56707E}" dt="2026-09-15T18:26:46.406" v="14" actId="1076"/>
        <pc:sldMkLst>
          <pc:docMk/>
          <pc:sldMk cId="1832542140" sldId="261"/>
        </pc:sldMkLst>
        <pc:spChg chg="mod">
          <ac:chgData name="Ms Quearns" userId="S::ed015equearns@glow.sch.uk::30458c19-6037-4138-b6a8-a301edd57f87" providerId="AD" clId="Web-{1D33DC62-E6C0-984C-7624-1EF8EB56707E}" dt="2026-09-15T18:26:29.046" v="9" actId="20577"/>
          <ac:spMkLst>
            <pc:docMk/>
            <pc:sldMk cId="1832542140" sldId="261"/>
            <ac:spMk id="3" creationId="{6518960B-0556-808C-E8F3-B8F537BD116F}"/>
          </ac:spMkLst>
        </pc:spChg>
        <pc:picChg chg="del">
          <ac:chgData name="Ms Quearns" userId="S::ed015equearns@glow.sch.uk::30458c19-6037-4138-b6a8-a301edd57f87" providerId="AD" clId="Web-{1D33DC62-E6C0-984C-7624-1EF8EB56707E}" dt="2026-09-15T18:26:29.702" v="10"/>
          <ac:picMkLst>
            <pc:docMk/>
            <pc:sldMk cId="1832542140" sldId="261"/>
            <ac:picMk id="4" creationId="{7A94AAA6-8136-BF22-2289-491CAD92C33D}"/>
          </ac:picMkLst>
        </pc:picChg>
        <pc:picChg chg="add mod">
          <ac:chgData name="Ms Quearns" userId="S::ed015equearns@glow.sch.uk::30458c19-6037-4138-b6a8-a301edd57f87" providerId="AD" clId="Web-{1D33DC62-E6C0-984C-7624-1EF8EB56707E}" dt="2026-09-15T18:26:46.406" v="14" actId="1076"/>
          <ac:picMkLst>
            <pc:docMk/>
            <pc:sldMk cId="1832542140" sldId="261"/>
            <ac:picMk id="5" creationId="{80692937-19A6-43A5-AE55-405026F85BBD}"/>
          </ac:picMkLst>
        </pc:picChg>
      </pc:sldChg>
      <pc:sldChg chg="modSp">
        <pc:chgData name="Ms Quearns" userId="S::ed015equearns@glow.sch.uk::30458c19-6037-4138-b6a8-a301edd57f87" providerId="AD" clId="Web-{1D33DC62-E6C0-984C-7624-1EF8EB56707E}" dt="2026-09-15T18:05:59.770" v="2" actId="14100"/>
        <pc:sldMkLst>
          <pc:docMk/>
          <pc:sldMk cId="515301854" sldId="262"/>
        </pc:sldMkLst>
        <pc:spChg chg="mod">
          <ac:chgData name="Ms Quearns" userId="S::ed015equearns@glow.sch.uk::30458c19-6037-4138-b6a8-a301edd57f87" providerId="AD" clId="Web-{1D33DC62-E6C0-984C-7624-1EF8EB56707E}" dt="2026-09-15T18:05:59.770" v="2" actId="14100"/>
          <ac:spMkLst>
            <pc:docMk/>
            <pc:sldMk cId="515301854" sldId="262"/>
            <ac:spMk id="3" creationId="{5307ADF5-AD49-78F3-44B5-DD2BF7E66A3C}"/>
          </ac:spMkLst>
        </pc:spChg>
      </pc:sldChg>
      <pc:sldChg chg="modSp">
        <pc:chgData name="Ms Quearns" userId="S::ed015equearns@glow.sch.uk::30458c19-6037-4138-b6a8-a301edd57f87" providerId="AD" clId="Web-{1D33DC62-E6C0-984C-7624-1EF8EB56707E}" dt="2026-09-15T18:27:22.282" v="28" actId="20577"/>
        <pc:sldMkLst>
          <pc:docMk/>
          <pc:sldMk cId="2894998182" sldId="263"/>
        </pc:sldMkLst>
        <pc:spChg chg="mod">
          <ac:chgData name="Ms Quearns" userId="S::ed015equearns@glow.sch.uk::30458c19-6037-4138-b6a8-a301edd57f87" providerId="AD" clId="Web-{1D33DC62-E6C0-984C-7624-1EF8EB56707E}" dt="2026-09-15T18:27:22.282" v="28" actId="20577"/>
          <ac:spMkLst>
            <pc:docMk/>
            <pc:sldMk cId="2894998182" sldId="263"/>
            <ac:spMk id="4" creationId="{FB732766-C325-C665-1D2F-AD7E00416582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B1BA5A-92B0-405C-BABC-EB974CFF2F0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C178204-D07B-4C35-87B7-F195874403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Applications </a:t>
          </a:r>
        </a:p>
      </dgm:t>
    </dgm:pt>
    <dgm:pt modelId="{393E4994-23FB-4C1D-8CF5-E8DB745C23FF}" type="parTrans" cxnId="{93B8F1DB-C8EF-46D5-85CC-40FAEB9ED9CC}">
      <dgm:prSet/>
      <dgm:spPr/>
      <dgm:t>
        <a:bodyPr/>
        <a:lstStyle/>
        <a:p>
          <a:endParaRPr lang="en-US"/>
        </a:p>
      </dgm:t>
    </dgm:pt>
    <dgm:pt modelId="{BDB69688-F91A-4B0A-8DBB-1E09B13B6DD7}" type="sibTrans" cxnId="{93B8F1DB-C8EF-46D5-85CC-40FAEB9ED9CC}">
      <dgm:prSet/>
      <dgm:spPr/>
      <dgm:t>
        <a:bodyPr/>
        <a:lstStyle/>
        <a:p>
          <a:endParaRPr lang="en-US"/>
        </a:p>
      </dgm:t>
    </dgm:pt>
    <dgm:pt modelId="{32C924DD-E446-4D75-9E1E-1038692162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Theory</a:t>
          </a:r>
        </a:p>
      </dgm:t>
    </dgm:pt>
    <dgm:pt modelId="{0452E281-6504-492C-A7A4-0D8841716F13}" type="parTrans" cxnId="{8B2AE39F-D4CC-4B65-9853-3DA6892122E4}">
      <dgm:prSet/>
      <dgm:spPr/>
      <dgm:t>
        <a:bodyPr/>
        <a:lstStyle/>
        <a:p>
          <a:endParaRPr lang="en-US"/>
        </a:p>
      </dgm:t>
    </dgm:pt>
    <dgm:pt modelId="{5F1A9A2C-310F-4904-9395-7EA5EB4FDC03}" type="sibTrans" cxnId="{8B2AE39F-D4CC-4B65-9853-3DA6892122E4}">
      <dgm:prSet/>
      <dgm:spPr/>
      <dgm:t>
        <a:bodyPr/>
        <a:lstStyle/>
        <a:p>
          <a:endParaRPr lang="en-US"/>
        </a:p>
      </dgm:t>
    </dgm:pt>
    <dgm:pt modelId="{2F6470C7-0ABA-48AF-B663-CD74351135A7}" type="pres">
      <dgm:prSet presAssocID="{75B1BA5A-92B0-405C-BABC-EB974CFF2F04}" presName="root" presStyleCnt="0">
        <dgm:presLayoutVars>
          <dgm:dir/>
          <dgm:resizeHandles val="exact"/>
        </dgm:presLayoutVars>
      </dgm:prSet>
      <dgm:spPr/>
    </dgm:pt>
    <dgm:pt modelId="{EE6D892F-CF11-4082-8D4F-7126AEB72FA7}" type="pres">
      <dgm:prSet presAssocID="{6C178204-D07B-4C35-87B7-F195874403CC}" presName="compNode" presStyleCnt="0"/>
      <dgm:spPr/>
    </dgm:pt>
    <dgm:pt modelId="{16AD5C73-BF03-4C9E-9034-07B259A04AF8}" type="pres">
      <dgm:prSet presAssocID="{6C178204-D07B-4C35-87B7-F195874403C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ED7C07D0-5090-4FEC-BBB1-FF669D64B644}" type="pres">
      <dgm:prSet presAssocID="{6C178204-D07B-4C35-87B7-F195874403CC}" presName="spaceRect" presStyleCnt="0"/>
      <dgm:spPr/>
    </dgm:pt>
    <dgm:pt modelId="{1C7A7CCF-68FC-497D-A1DF-7C9EF1534560}" type="pres">
      <dgm:prSet presAssocID="{6C178204-D07B-4C35-87B7-F195874403CC}" presName="textRect" presStyleLbl="revTx" presStyleIdx="0" presStyleCnt="2">
        <dgm:presLayoutVars>
          <dgm:chMax val="1"/>
          <dgm:chPref val="1"/>
        </dgm:presLayoutVars>
      </dgm:prSet>
      <dgm:spPr/>
    </dgm:pt>
    <dgm:pt modelId="{0060F01D-8569-43B8-9DC5-80304131331E}" type="pres">
      <dgm:prSet presAssocID="{BDB69688-F91A-4B0A-8DBB-1E09B13B6DD7}" presName="sibTrans" presStyleCnt="0"/>
      <dgm:spPr/>
    </dgm:pt>
    <dgm:pt modelId="{D955A608-AF64-447B-BF46-545BE562464C}" type="pres">
      <dgm:prSet presAssocID="{32C924DD-E446-4D75-9E1E-103869216213}" presName="compNode" presStyleCnt="0"/>
      <dgm:spPr/>
    </dgm:pt>
    <dgm:pt modelId="{FAEE8B3C-C1DC-4AB4-9E16-EE4165B641D5}" type="pres">
      <dgm:prSet presAssocID="{32C924DD-E446-4D75-9E1E-103869216213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439730D-08FB-4E80-BDC8-2F8466D8816C}" type="pres">
      <dgm:prSet presAssocID="{32C924DD-E446-4D75-9E1E-103869216213}" presName="spaceRect" presStyleCnt="0"/>
      <dgm:spPr/>
    </dgm:pt>
    <dgm:pt modelId="{D55FDE0B-FA5F-4FDB-BDB3-EE6A998A2E2D}" type="pres">
      <dgm:prSet presAssocID="{32C924DD-E446-4D75-9E1E-10386921621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91BC775-EE91-D745-9BCF-A5A3D683D3E1}" type="presOf" srcId="{75B1BA5A-92B0-405C-BABC-EB974CFF2F04}" destId="{2F6470C7-0ABA-48AF-B663-CD74351135A7}" srcOrd="0" destOrd="0" presId="urn:microsoft.com/office/officeart/2018/2/layout/IconLabelList"/>
    <dgm:cxn modelId="{8B2AE39F-D4CC-4B65-9853-3DA6892122E4}" srcId="{75B1BA5A-92B0-405C-BABC-EB974CFF2F04}" destId="{32C924DD-E446-4D75-9E1E-103869216213}" srcOrd="1" destOrd="0" parTransId="{0452E281-6504-492C-A7A4-0D8841716F13}" sibTransId="{5F1A9A2C-310F-4904-9395-7EA5EB4FDC03}"/>
    <dgm:cxn modelId="{3C1A23A5-5846-1A43-A20A-656FD3A7A1AE}" type="presOf" srcId="{32C924DD-E446-4D75-9E1E-103869216213}" destId="{D55FDE0B-FA5F-4FDB-BDB3-EE6A998A2E2D}" srcOrd="0" destOrd="0" presId="urn:microsoft.com/office/officeart/2018/2/layout/IconLabelList"/>
    <dgm:cxn modelId="{F4AAFDB5-16DB-BE48-90BF-6C6720CB5518}" type="presOf" srcId="{6C178204-D07B-4C35-87B7-F195874403CC}" destId="{1C7A7CCF-68FC-497D-A1DF-7C9EF1534560}" srcOrd="0" destOrd="0" presId="urn:microsoft.com/office/officeart/2018/2/layout/IconLabelList"/>
    <dgm:cxn modelId="{93B8F1DB-C8EF-46D5-85CC-40FAEB9ED9CC}" srcId="{75B1BA5A-92B0-405C-BABC-EB974CFF2F04}" destId="{6C178204-D07B-4C35-87B7-F195874403CC}" srcOrd="0" destOrd="0" parTransId="{393E4994-23FB-4C1D-8CF5-E8DB745C23FF}" sibTransId="{BDB69688-F91A-4B0A-8DBB-1E09B13B6DD7}"/>
    <dgm:cxn modelId="{9E1E2503-7C77-2A45-9598-281BAB2999C4}" type="presParOf" srcId="{2F6470C7-0ABA-48AF-B663-CD74351135A7}" destId="{EE6D892F-CF11-4082-8D4F-7126AEB72FA7}" srcOrd="0" destOrd="0" presId="urn:microsoft.com/office/officeart/2018/2/layout/IconLabelList"/>
    <dgm:cxn modelId="{8DBC487E-D647-964E-8927-E6EAB9AE4A4E}" type="presParOf" srcId="{EE6D892F-CF11-4082-8D4F-7126AEB72FA7}" destId="{16AD5C73-BF03-4C9E-9034-07B259A04AF8}" srcOrd="0" destOrd="0" presId="urn:microsoft.com/office/officeart/2018/2/layout/IconLabelList"/>
    <dgm:cxn modelId="{79834372-D71C-EA41-8BFF-C1BD5C712BBB}" type="presParOf" srcId="{EE6D892F-CF11-4082-8D4F-7126AEB72FA7}" destId="{ED7C07D0-5090-4FEC-BBB1-FF669D64B644}" srcOrd="1" destOrd="0" presId="urn:microsoft.com/office/officeart/2018/2/layout/IconLabelList"/>
    <dgm:cxn modelId="{A943E232-FB3C-CE49-9CFE-14143E4E86DA}" type="presParOf" srcId="{EE6D892F-CF11-4082-8D4F-7126AEB72FA7}" destId="{1C7A7CCF-68FC-497D-A1DF-7C9EF1534560}" srcOrd="2" destOrd="0" presId="urn:microsoft.com/office/officeart/2018/2/layout/IconLabelList"/>
    <dgm:cxn modelId="{9EE8E817-3AD5-1E48-912E-C94B72A5C9B9}" type="presParOf" srcId="{2F6470C7-0ABA-48AF-B663-CD74351135A7}" destId="{0060F01D-8569-43B8-9DC5-80304131331E}" srcOrd="1" destOrd="0" presId="urn:microsoft.com/office/officeart/2018/2/layout/IconLabelList"/>
    <dgm:cxn modelId="{E225BAE8-0582-AA4C-85CB-5D964E0E76BB}" type="presParOf" srcId="{2F6470C7-0ABA-48AF-B663-CD74351135A7}" destId="{D955A608-AF64-447B-BF46-545BE562464C}" srcOrd="2" destOrd="0" presId="urn:microsoft.com/office/officeart/2018/2/layout/IconLabelList"/>
    <dgm:cxn modelId="{0DAFF66A-AC42-A84E-99F3-F62FD67EDF6F}" type="presParOf" srcId="{D955A608-AF64-447B-BF46-545BE562464C}" destId="{FAEE8B3C-C1DC-4AB4-9E16-EE4165B641D5}" srcOrd="0" destOrd="0" presId="urn:microsoft.com/office/officeart/2018/2/layout/IconLabelList"/>
    <dgm:cxn modelId="{E98C21D0-12DB-E24C-8C5E-0B97B75A5B99}" type="presParOf" srcId="{D955A608-AF64-447B-BF46-545BE562464C}" destId="{7439730D-08FB-4E80-BDC8-2F8466D8816C}" srcOrd="1" destOrd="0" presId="urn:microsoft.com/office/officeart/2018/2/layout/IconLabelList"/>
    <dgm:cxn modelId="{2A5112A5-484D-AD44-A4FB-A5B594C7839D}" type="presParOf" srcId="{D955A608-AF64-447B-BF46-545BE562464C}" destId="{D55FDE0B-FA5F-4FDB-BDB3-EE6A998A2E2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3758FA-34BF-4FDD-9E76-D0C3F756BE68}" type="doc">
      <dgm:prSet loTypeId="urn:microsoft.com/office/officeart/2005/8/layout/vList3" loCatId="picture" qsTypeId="urn:microsoft.com/office/officeart/2005/8/quickstyle/simple1" qsCatId="simple" csTypeId="urn:microsoft.com/office/officeart/2005/8/colors/accent1_3" csCatId="accent1" phldr="1"/>
      <dgm:spPr/>
    </dgm:pt>
    <dgm:pt modelId="{61D69CA2-0545-46E1-B91C-0CB0689A6721}">
      <dgm:prSet phldrT="[Text]" custT="1"/>
      <dgm:spPr/>
      <dgm:t>
        <a:bodyPr/>
        <a:lstStyle/>
        <a:p>
          <a:r>
            <a:rPr lang="en-US" sz="4000" dirty="0"/>
            <a:t>Course Overview</a:t>
          </a:r>
        </a:p>
      </dgm:t>
    </dgm:pt>
    <dgm:pt modelId="{6E2D293C-9033-4301-9C08-5981294BDF58}" type="parTrans" cxnId="{4C42BD58-2D38-4108-A281-DCC01252E0CA}">
      <dgm:prSet/>
      <dgm:spPr/>
      <dgm:t>
        <a:bodyPr/>
        <a:lstStyle/>
        <a:p>
          <a:endParaRPr lang="en-US"/>
        </a:p>
      </dgm:t>
    </dgm:pt>
    <dgm:pt modelId="{7FC6462A-F1B8-4247-A516-C1F8CFC56288}" type="sibTrans" cxnId="{4C42BD58-2D38-4108-A281-DCC01252E0CA}">
      <dgm:prSet/>
      <dgm:spPr/>
      <dgm:t>
        <a:bodyPr/>
        <a:lstStyle/>
        <a:p>
          <a:endParaRPr lang="en-US"/>
        </a:p>
      </dgm:t>
    </dgm:pt>
    <dgm:pt modelId="{4D36F18E-9F65-47AB-B481-4BFAE043AAD1}">
      <dgm:prSet custT="1"/>
      <dgm:spPr/>
      <dgm:t>
        <a:bodyPr/>
        <a:lstStyle/>
        <a:p>
          <a:endParaRPr lang="en-GB" sz="1400" dirty="0"/>
        </a:p>
      </dgm:t>
    </dgm:pt>
    <dgm:pt modelId="{9D067C17-9C18-46CE-B8C1-94B58131D05B}" type="parTrans" cxnId="{6313BCB2-2B32-452D-9591-81EAB66ED79A}">
      <dgm:prSet/>
      <dgm:spPr/>
      <dgm:t>
        <a:bodyPr/>
        <a:lstStyle/>
        <a:p>
          <a:endParaRPr lang="en-US"/>
        </a:p>
      </dgm:t>
    </dgm:pt>
    <dgm:pt modelId="{F19B3FE1-E801-483F-A29D-FDAE6120D258}" type="sibTrans" cxnId="{6313BCB2-2B32-452D-9591-81EAB66ED79A}">
      <dgm:prSet/>
      <dgm:spPr/>
      <dgm:t>
        <a:bodyPr/>
        <a:lstStyle/>
        <a:p>
          <a:endParaRPr lang="en-US"/>
        </a:p>
      </dgm:t>
    </dgm:pt>
    <dgm:pt modelId="{B685F274-529F-4C7B-8C92-156519AEFFAC}">
      <dgm:prSet/>
      <dgm:spPr/>
      <dgm:t>
        <a:bodyPr/>
        <a:lstStyle/>
        <a:p>
          <a:endParaRPr lang="en-GB" dirty="0"/>
        </a:p>
      </dgm:t>
    </dgm:pt>
    <dgm:pt modelId="{277B1427-4C32-4714-9383-6459FD8CE3AE}" type="parTrans" cxnId="{5C709F99-F4E7-4C81-B420-966A442CF7EA}">
      <dgm:prSet/>
      <dgm:spPr/>
      <dgm:t>
        <a:bodyPr/>
        <a:lstStyle/>
        <a:p>
          <a:endParaRPr lang="en-US"/>
        </a:p>
      </dgm:t>
    </dgm:pt>
    <dgm:pt modelId="{9A8F337F-66D6-4792-9286-A4B2CA9023EE}" type="sibTrans" cxnId="{5C709F99-F4E7-4C81-B420-966A442CF7EA}">
      <dgm:prSet/>
      <dgm:spPr/>
      <dgm:t>
        <a:bodyPr/>
        <a:lstStyle/>
        <a:p>
          <a:endParaRPr lang="en-US"/>
        </a:p>
      </dgm:t>
    </dgm:pt>
    <dgm:pt modelId="{F5411A13-E6A8-44B7-9FBF-DBD3FB70CF41}" type="pres">
      <dgm:prSet presAssocID="{B93758FA-34BF-4FDD-9E76-D0C3F756BE68}" presName="linearFlow" presStyleCnt="0">
        <dgm:presLayoutVars>
          <dgm:dir/>
          <dgm:resizeHandles val="exact"/>
        </dgm:presLayoutVars>
      </dgm:prSet>
      <dgm:spPr/>
    </dgm:pt>
    <dgm:pt modelId="{14AEBC19-6EC7-498E-8CC9-0BE3B53DAAB9}" type="pres">
      <dgm:prSet presAssocID="{61D69CA2-0545-46E1-B91C-0CB0689A6721}" presName="composite" presStyleCnt="0"/>
      <dgm:spPr/>
    </dgm:pt>
    <dgm:pt modelId="{3F253755-25A0-4276-A900-F06638C2ACC7}" type="pres">
      <dgm:prSet presAssocID="{61D69CA2-0545-46E1-B91C-0CB0689A6721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C89E8C3-582C-42AA-8217-A6346D308EBC}" type="pres">
      <dgm:prSet presAssocID="{61D69CA2-0545-46E1-B91C-0CB0689A6721}" presName="txShp" presStyleLbl="node1" presStyleIdx="0" presStyleCnt="3" custScaleX="103132" custScaleY="93104">
        <dgm:presLayoutVars>
          <dgm:bulletEnabled val="1"/>
        </dgm:presLayoutVars>
      </dgm:prSet>
      <dgm:spPr/>
    </dgm:pt>
    <dgm:pt modelId="{9DB3E199-AB7C-4824-B92D-1A09E35F1A5C}" type="pres">
      <dgm:prSet presAssocID="{7FC6462A-F1B8-4247-A516-C1F8CFC56288}" presName="spacing" presStyleCnt="0"/>
      <dgm:spPr/>
    </dgm:pt>
    <dgm:pt modelId="{3C069FC8-A35A-47EC-9CC6-943D266E19AD}" type="pres">
      <dgm:prSet presAssocID="{4D36F18E-9F65-47AB-B481-4BFAE043AAD1}" presName="composite" presStyleCnt="0"/>
      <dgm:spPr/>
    </dgm:pt>
    <dgm:pt modelId="{5601A75D-8FB0-4F0F-8D56-D2626EFBCF05}" type="pres">
      <dgm:prSet presAssocID="{4D36F18E-9F65-47AB-B481-4BFAE043AAD1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92705B83-9003-4EBF-AD52-3160422E71A8}" type="pres">
      <dgm:prSet presAssocID="{4D36F18E-9F65-47AB-B481-4BFAE043AAD1}" presName="txShp" presStyleLbl="node1" presStyleIdx="1" presStyleCnt="3" custScaleX="103132">
        <dgm:presLayoutVars>
          <dgm:bulletEnabled val="1"/>
        </dgm:presLayoutVars>
      </dgm:prSet>
      <dgm:spPr/>
    </dgm:pt>
    <dgm:pt modelId="{68448FE4-085D-4FF4-9A7B-BA74649DC2F2}" type="pres">
      <dgm:prSet presAssocID="{F19B3FE1-E801-483F-A29D-FDAE6120D258}" presName="spacing" presStyleCnt="0"/>
      <dgm:spPr/>
    </dgm:pt>
    <dgm:pt modelId="{360BA7A8-A5F7-40FC-9327-FE9C44BDA60F}" type="pres">
      <dgm:prSet presAssocID="{B685F274-529F-4C7B-8C92-156519AEFFAC}" presName="composite" presStyleCnt="0"/>
      <dgm:spPr/>
    </dgm:pt>
    <dgm:pt modelId="{F38B2D90-EFE0-4352-BBC7-82366431C2D8}" type="pres">
      <dgm:prSet presAssocID="{B685F274-529F-4C7B-8C92-156519AEFFA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EFCFD7E-E73F-430B-89E8-7384830190F5}" type="pres">
      <dgm:prSet presAssocID="{B685F274-529F-4C7B-8C92-156519AEFFAC}" presName="txShp" presStyleLbl="node1" presStyleIdx="2" presStyleCnt="3" custLinFactNeighborX="211" custLinFactNeighborY="-222">
        <dgm:presLayoutVars>
          <dgm:bulletEnabled val="1"/>
        </dgm:presLayoutVars>
      </dgm:prSet>
      <dgm:spPr/>
    </dgm:pt>
  </dgm:ptLst>
  <dgm:cxnLst>
    <dgm:cxn modelId="{4C42BD58-2D38-4108-A281-DCC01252E0CA}" srcId="{B93758FA-34BF-4FDD-9E76-D0C3F756BE68}" destId="{61D69CA2-0545-46E1-B91C-0CB0689A6721}" srcOrd="0" destOrd="0" parTransId="{6E2D293C-9033-4301-9C08-5981294BDF58}" sibTransId="{7FC6462A-F1B8-4247-A516-C1F8CFC56288}"/>
    <dgm:cxn modelId="{E12B1F80-D35E-45A9-B894-EE705E76EB69}" type="presOf" srcId="{4D36F18E-9F65-47AB-B481-4BFAE043AAD1}" destId="{92705B83-9003-4EBF-AD52-3160422E71A8}" srcOrd="0" destOrd="0" presId="urn:microsoft.com/office/officeart/2005/8/layout/vList3"/>
    <dgm:cxn modelId="{5C709F99-F4E7-4C81-B420-966A442CF7EA}" srcId="{B93758FA-34BF-4FDD-9E76-D0C3F756BE68}" destId="{B685F274-529F-4C7B-8C92-156519AEFFAC}" srcOrd="2" destOrd="0" parTransId="{277B1427-4C32-4714-9383-6459FD8CE3AE}" sibTransId="{9A8F337F-66D6-4792-9286-A4B2CA9023EE}"/>
    <dgm:cxn modelId="{6313BCB2-2B32-452D-9591-81EAB66ED79A}" srcId="{B93758FA-34BF-4FDD-9E76-D0C3F756BE68}" destId="{4D36F18E-9F65-47AB-B481-4BFAE043AAD1}" srcOrd="1" destOrd="0" parTransId="{9D067C17-9C18-46CE-B8C1-94B58131D05B}" sibTransId="{F19B3FE1-E801-483F-A29D-FDAE6120D258}"/>
    <dgm:cxn modelId="{E7BE8ABB-754E-4E27-8294-2BE68F2350A8}" type="presOf" srcId="{B685F274-529F-4C7B-8C92-156519AEFFAC}" destId="{9EFCFD7E-E73F-430B-89E8-7384830190F5}" srcOrd="0" destOrd="0" presId="urn:microsoft.com/office/officeart/2005/8/layout/vList3"/>
    <dgm:cxn modelId="{A9405CD1-D4FF-4124-B3F8-2A3F2F8B5DC2}" type="presOf" srcId="{61D69CA2-0545-46E1-B91C-0CB0689A6721}" destId="{1C89E8C3-582C-42AA-8217-A6346D308EBC}" srcOrd="0" destOrd="0" presId="urn:microsoft.com/office/officeart/2005/8/layout/vList3"/>
    <dgm:cxn modelId="{34B965F5-9362-4D8B-855C-2F8BD2B75540}" type="presOf" srcId="{B93758FA-34BF-4FDD-9E76-D0C3F756BE68}" destId="{F5411A13-E6A8-44B7-9FBF-DBD3FB70CF41}" srcOrd="0" destOrd="0" presId="urn:microsoft.com/office/officeart/2005/8/layout/vList3"/>
    <dgm:cxn modelId="{F82D1A2E-EB30-4FAB-ACC3-EB27EF463A5E}" type="presParOf" srcId="{F5411A13-E6A8-44B7-9FBF-DBD3FB70CF41}" destId="{14AEBC19-6EC7-498E-8CC9-0BE3B53DAAB9}" srcOrd="0" destOrd="0" presId="urn:microsoft.com/office/officeart/2005/8/layout/vList3"/>
    <dgm:cxn modelId="{82A05875-310C-48BF-A72D-F9333C2C5959}" type="presParOf" srcId="{14AEBC19-6EC7-498E-8CC9-0BE3B53DAAB9}" destId="{3F253755-25A0-4276-A900-F06638C2ACC7}" srcOrd="0" destOrd="0" presId="urn:microsoft.com/office/officeart/2005/8/layout/vList3"/>
    <dgm:cxn modelId="{B59B08CA-7658-4D3A-9306-CAD697E43D63}" type="presParOf" srcId="{14AEBC19-6EC7-498E-8CC9-0BE3B53DAAB9}" destId="{1C89E8C3-582C-42AA-8217-A6346D308EBC}" srcOrd="1" destOrd="0" presId="urn:microsoft.com/office/officeart/2005/8/layout/vList3"/>
    <dgm:cxn modelId="{FC7CC2CF-0FBD-4E51-832F-DC78ED0C50E7}" type="presParOf" srcId="{F5411A13-E6A8-44B7-9FBF-DBD3FB70CF41}" destId="{9DB3E199-AB7C-4824-B92D-1A09E35F1A5C}" srcOrd="1" destOrd="0" presId="urn:microsoft.com/office/officeart/2005/8/layout/vList3"/>
    <dgm:cxn modelId="{D3ECBB0D-CAFE-47B9-AA18-C772CFFB2F67}" type="presParOf" srcId="{F5411A13-E6A8-44B7-9FBF-DBD3FB70CF41}" destId="{3C069FC8-A35A-47EC-9CC6-943D266E19AD}" srcOrd="2" destOrd="0" presId="urn:microsoft.com/office/officeart/2005/8/layout/vList3"/>
    <dgm:cxn modelId="{B154FEE3-3D2C-4874-8333-2C7C7968F074}" type="presParOf" srcId="{3C069FC8-A35A-47EC-9CC6-943D266E19AD}" destId="{5601A75D-8FB0-4F0F-8D56-D2626EFBCF05}" srcOrd="0" destOrd="0" presId="urn:microsoft.com/office/officeart/2005/8/layout/vList3"/>
    <dgm:cxn modelId="{B410A39F-45F5-4945-B6D2-C13C12222177}" type="presParOf" srcId="{3C069FC8-A35A-47EC-9CC6-943D266E19AD}" destId="{92705B83-9003-4EBF-AD52-3160422E71A8}" srcOrd="1" destOrd="0" presId="urn:microsoft.com/office/officeart/2005/8/layout/vList3"/>
    <dgm:cxn modelId="{611BCF3A-7D7B-402F-AC03-4E6BAF95A750}" type="presParOf" srcId="{F5411A13-E6A8-44B7-9FBF-DBD3FB70CF41}" destId="{68448FE4-085D-4FF4-9A7B-BA74649DC2F2}" srcOrd="3" destOrd="0" presId="urn:microsoft.com/office/officeart/2005/8/layout/vList3"/>
    <dgm:cxn modelId="{298A796F-8723-4260-9064-BA001F0FA423}" type="presParOf" srcId="{F5411A13-E6A8-44B7-9FBF-DBD3FB70CF41}" destId="{360BA7A8-A5F7-40FC-9327-FE9C44BDA60F}" srcOrd="4" destOrd="0" presId="urn:microsoft.com/office/officeart/2005/8/layout/vList3"/>
    <dgm:cxn modelId="{30D341CE-5799-4022-95BD-820014D8D730}" type="presParOf" srcId="{360BA7A8-A5F7-40FC-9327-FE9C44BDA60F}" destId="{F38B2D90-EFE0-4352-BBC7-82366431C2D8}" srcOrd="0" destOrd="0" presId="urn:microsoft.com/office/officeart/2005/8/layout/vList3"/>
    <dgm:cxn modelId="{6031FF45-EF95-4396-BF1E-9280AA021EE7}" type="presParOf" srcId="{360BA7A8-A5F7-40FC-9327-FE9C44BDA60F}" destId="{9EFCFD7E-E73F-430B-89E8-7384830190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3758FA-34BF-4FDD-9E76-D0C3F756BE68}" type="doc">
      <dgm:prSet loTypeId="urn:microsoft.com/office/officeart/2005/8/layout/vList3" loCatId="picture" qsTypeId="urn:microsoft.com/office/officeart/2005/8/quickstyle/simple1" qsCatId="simple" csTypeId="urn:microsoft.com/office/officeart/2005/8/colors/accent1_3" csCatId="accent1" phldr="1"/>
      <dgm:spPr/>
    </dgm:pt>
    <dgm:pt modelId="{61D69CA2-0545-46E1-B91C-0CB0689A6721}">
      <dgm:prSet phldrT="[Text]"/>
      <dgm:spPr/>
      <dgm:t>
        <a:bodyPr/>
        <a:lstStyle/>
        <a:p>
          <a:endParaRPr lang="en-US" dirty="0"/>
        </a:p>
      </dgm:t>
    </dgm:pt>
    <dgm:pt modelId="{6E2D293C-9033-4301-9C08-5981294BDF58}" type="parTrans" cxnId="{4C42BD58-2D38-4108-A281-DCC01252E0CA}">
      <dgm:prSet/>
      <dgm:spPr/>
      <dgm:t>
        <a:bodyPr/>
        <a:lstStyle/>
        <a:p>
          <a:endParaRPr lang="en-US"/>
        </a:p>
      </dgm:t>
    </dgm:pt>
    <dgm:pt modelId="{7FC6462A-F1B8-4247-A516-C1F8CFC56288}" type="sibTrans" cxnId="{4C42BD58-2D38-4108-A281-DCC01252E0CA}">
      <dgm:prSet/>
      <dgm:spPr/>
      <dgm:t>
        <a:bodyPr/>
        <a:lstStyle/>
        <a:p>
          <a:endParaRPr lang="en-US"/>
        </a:p>
      </dgm:t>
    </dgm:pt>
    <dgm:pt modelId="{4D36F18E-9F65-47AB-B481-4BFAE043AAD1}">
      <dgm:prSet/>
      <dgm:spPr/>
      <dgm:t>
        <a:bodyPr/>
        <a:lstStyle/>
        <a:p>
          <a:endParaRPr lang="en-US" dirty="0"/>
        </a:p>
      </dgm:t>
    </dgm:pt>
    <dgm:pt modelId="{9D067C17-9C18-46CE-B8C1-94B58131D05B}" type="parTrans" cxnId="{6313BCB2-2B32-452D-9591-81EAB66ED79A}">
      <dgm:prSet/>
      <dgm:spPr/>
      <dgm:t>
        <a:bodyPr/>
        <a:lstStyle/>
        <a:p>
          <a:endParaRPr lang="en-US"/>
        </a:p>
      </dgm:t>
    </dgm:pt>
    <dgm:pt modelId="{F19B3FE1-E801-483F-A29D-FDAE6120D258}" type="sibTrans" cxnId="{6313BCB2-2B32-452D-9591-81EAB66ED79A}">
      <dgm:prSet/>
      <dgm:spPr/>
      <dgm:t>
        <a:bodyPr/>
        <a:lstStyle/>
        <a:p>
          <a:endParaRPr lang="en-US"/>
        </a:p>
      </dgm:t>
    </dgm:pt>
    <dgm:pt modelId="{B685F274-529F-4C7B-8C92-156519AEFFAC}">
      <dgm:prSet/>
      <dgm:spPr/>
      <dgm:t>
        <a:bodyPr/>
        <a:lstStyle/>
        <a:p>
          <a:endParaRPr lang="en-US" dirty="0"/>
        </a:p>
      </dgm:t>
    </dgm:pt>
    <dgm:pt modelId="{277B1427-4C32-4714-9383-6459FD8CE3AE}" type="parTrans" cxnId="{5C709F99-F4E7-4C81-B420-966A442CF7EA}">
      <dgm:prSet/>
      <dgm:spPr/>
      <dgm:t>
        <a:bodyPr/>
        <a:lstStyle/>
        <a:p>
          <a:endParaRPr lang="en-US"/>
        </a:p>
      </dgm:t>
    </dgm:pt>
    <dgm:pt modelId="{9A8F337F-66D6-4792-9286-A4B2CA9023EE}" type="sibTrans" cxnId="{5C709F99-F4E7-4C81-B420-966A442CF7EA}">
      <dgm:prSet/>
      <dgm:spPr/>
      <dgm:t>
        <a:bodyPr/>
        <a:lstStyle/>
        <a:p>
          <a:endParaRPr lang="en-US"/>
        </a:p>
      </dgm:t>
    </dgm:pt>
    <dgm:pt modelId="{F5411A13-E6A8-44B7-9FBF-DBD3FB70CF41}" type="pres">
      <dgm:prSet presAssocID="{B93758FA-34BF-4FDD-9E76-D0C3F756BE68}" presName="linearFlow" presStyleCnt="0">
        <dgm:presLayoutVars>
          <dgm:dir/>
          <dgm:resizeHandles val="exact"/>
        </dgm:presLayoutVars>
      </dgm:prSet>
      <dgm:spPr/>
    </dgm:pt>
    <dgm:pt modelId="{14AEBC19-6EC7-498E-8CC9-0BE3B53DAAB9}" type="pres">
      <dgm:prSet presAssocID="{61D69CA2-0545-46E1-B91C-0CB0689A6721}" presName="composite" presStyleCnt="0"/>
      <dgm:spPr/>
    </dgm:pt>
    <dgm:pt modelId="{3F253755-25A0-4276-A900-F06638C2ACC7}" type="pres">
      <dgm:prSet presAssocID="{61D69CA2-0545-46E1-B91C-0CB0689A6721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1C89E8C3-582C-42AA-8217-A6346D308EBC}" type="pres">
      <dgm:prSet presAssocID="{61D69CA2-0545-46E1-B91C-0CB0689A6721}" presName="txShp" presStyleLbl="node1" presStyleIdx="0" presStyleCnt="3" custScaleY="126732">
        <dgm:presLayoutVars>
          <dgm:bulletEnabled val="1"/>
        </dgm:presLayoutVars>
      </dgm:prSet>
      <dgm:spPr/>
    </dgm:pt>
    <dgm:pt modelId="{9DB3E199-AB7C-4824-B92D-1A09E35F1A5C}" type="pres">
      <dgm:prSet presAssocID="{7FC6462A-F1B8-4247-A516-C1F8CFC56288}" presName="spacing" presStyleCnt="0"/>
      <dgm:spPr/>
    </dgm:pt>
    <dgm:pt modelId="{3C069FC8-A35A-47EC-9CC6-943D266E19AD}" type="pres">
      <dgm:prSet presAssocID="{4D36F18E-9F65-47AB-B481-4BFAE043AAD1}" presName="composite" presStyleCnt="0"/>
      <dgm:spPr/>
    </dgm:pt>
    <dgm:pt modelId="{5601A75D-8FB0-4F0F-8D56-D2626EFBCF05}" type="pres">
      <dgm:prSet presAssocID="{4D36F18E-9F65-47AB-B481-4BFAE043AAD1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92705B83-9003-4EBF-AD52-3160422E71A8}" type="pres">
      <dgm:prSet presAssocID="{4D36F18E-9F65-47AB-B481-4BFAE043AAD1}" presName="txShp" presStyleLbl="node1" presStyleIdx="1" presStyleCnt="3">
        <dgm:presLayoutVars>
          <dgm:bulletEnabled val="1"/>
        </dgm:presLayoutVars>
      </dgm:prSet>
      <dgm:spPr/>
    </dgm:pt>
    <dgm:pt modelId="{68448FE4-085D-4FF4-9A7B-BA74649DC2F2}" type="pres">
      <dgm:prSet presAssocID="{F19B3FE1-E801-483F-A29D-FDAE6120D258}" presName="spacing" presStyleCnt="0"/>
      <dgm:spPr/>
    </dgm:pt>
    <dgm:pt modelId="{360BA7A8-A5F7-40FC-9327-FE9C44BDA60F}" type="pres">
      <dgm:prSet presAssocID="{B685F274-529F-4C7B-8C92-156519AEFFAC}" presName="composite" presStyleCnt="0"/>
      <dgm:spPr/>
    </dgm:pt>
    <dgm:pt modelId="{F38B2D90-EFE0-4352-BBC7-82366431C2D8}" type="pres">
      <dgm:prSet presAssocID="{B685F274-529F-4C7B-8C92-156519AEFFA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EFCFD7E-E73F-430B-89E8-7384830190F5}" type="pres">
      <dgm:prSet presAssocID="{B685F274-529F-4C7B-8C92-156519AEFFAC}" presName="txShp" presStyleLbl="node1" presStyleIdx="2" presStyleCnt="3" custScaleY="114352">
        <dgm:presLayoutVars>
          <dgm:bulletEnabled val="1"/>
        </dgm:presLayoutVars>
      </dgm:prSet>
      <dgm:spPr/>
    </dgm:pt>
  </dgm:ptLst>
  <dgm:cxnLst>
    <dgm:cxn modelId="{4C42BD58-2D38-4108-A281-DCC01252E0CA}" srcId="{B93758FA-34BF-4FDD-9E76-D0C3F756BE68}" destId="{61D69CA2-0545-46E1-B91C-0CB0689A6721}" srcOrd="0" destOrd="0" parTransId="{6E2D293C-9033-4301-9C08-5981294BDF58}" sibTransId="{7FC6462A-F1B8-4247-A516-C1F8CFC56288}"/>
    <dgm:cxn modelId="{E12B1F80-D35E-45A9-B894-EE705E76EB69}" type="presOf" srcId="{4D36F18E-9F65-47AB-B481-4BFAE043AAD1}" destId="{92705B83-9003-4EBF-AD52-3160422E71A8}" srcOrd="0" destOrd="0" presId="urn:microsoft.com/office/officeart/2005/8/layout/vList3"/>
    <dgm:cxn modelId="{5C709F99-F4E7-4C81-B420-966A442CF7EA}" srcId="{B93758FA-34BF-4FDD-9E76-D0C3F756BE68}" destId="{B685F274-529F-4C7B-8C92-156519AEFFAC}" srcOrd="2" destOrd="0" parTransId="{277B1427-4C32-4714-9383-6459FD8CE3AE}" sibTransId="{9A8F337F-66D6-4792-9286-A4B2CA9023EE}"/>
    <dgm:cxn modelId="{6313BCB2-2B32-452D-9591-81EAB66ED79A}" srcId="{B93758FA-34BF-4FDD-9E76-D0C3F756BE68}" destId="{4D36F18E-9F65-47AB-B481-4BFAE043AAD1}" srcOrd="1" destOrd="0" parTransId="{9D067C17-9C18-46CE-B8C1-94B58131D05B}" sibTransId="{F19B3FE1-E801-483F-A29D-FDAE6120D258}"/>
    <dgm:cxn modelId="{E7BE8ABB-754E-4E27-8294-2BE68F2350A8}" type="presOf" srcId="{B685F274-529F-4C7B-8C92-156519AEFFAC}" destId="{9EFCFD7E-E73F-430B-89E8-7384830190F5}" srcOrd="0" destOrd="0" presId="urn:microsoft.com/office/officeart/2005/8/layout/vList3"/>
    <dgm:cxn modelId="{A9405CD1-D4FF-4124-B3F8-2A3F2F8B5DC2}" type="presOf" srcId="{61D69CA2-0545-46E1-B91C-0CB0689A6721}" destId="{1C89E8C3-582C-42AA-8217-A6346D308EBC}" srcOrd="0" destOrd="0" presId="urn:microsoft.com/office/officeart/2005/8/layout/vList3"/>
    <dgm:cxn modelId="{34B965F5-9362-4D8B-855C-2F8BD2B75540}" type="presOf" srcId="{B93758FA-34BF-4FDD-9E76-D0C3F756BE68}" destId="{F5411A13-E6A8-44B7-9FBF-DBD3FB70CF41}" srcOrd="0" destOrd="0" presId="urn:microsoft.com/office/officeart/2005/8/layout/vList3"/>
    <dgm:cxn modelId="{F82D1A2E-EB30-4FAB-ACC3-EB27EF463A5E}" type="presParOf" srcId="{F5411A13-E6A8-44B7-9FBF-DBD3FB70CF41}" destId="{14AEBC19-6EC7-498E-8CC9-0BE3B53DAAB9}" srcOrd="0" destOrd="0" presId="urn:microsoft.com/office/officeart/2005/8/layout/vList3"/>
    <dgm:cxn modelId="{82A05875-310C-48BF-A72D-F9333C2C5959}" type="presParOf" srcId="{14AEBC19-6EC7-498E-8CC9-0BE3B53DAAB9}" destId="{3F253755-25A0-4276-A900-F06638C2ACC7}" srcOrd="0" destOrd="0" presId="urn:microsoft.com/office/officeart/2005/8/layout/vList3"/>
    <dgm:cxn modelId="{B59B08CA-7658-4D3A-9306-CAD697E43D63}" type="presParOf" srcId="{14AEBC19-6EC7-498E-8CC9-0BE3B53DAAB9}" destId="{1C89E8C3-582C-42AA-8217-A6346D308EBC}" srcOrd="1" destOrd="0" presId="urn:microsoft.com/office/officeart/2005/8/layout/vList3"/>
    <dgm:cxn modelId="{FC7CC2CF-0FBD-4E51-832F-DC78ED0C50E7}" type="presParOf" srcId="{F5411A13-E6A8-44B7-9FBF-DBD3FB70CF41}" destId="{9DB3E199-AB7C-4824-B92D-1A09E35F1A5C}" srcOrd="1" destOrd="0" presId="urn:microsoft.com/office/officeart/2005/8/layout/vList3"/>
    <dgm:cxn modelId="{D3ECBB0D-CAFE-47B9-AA18-C772CFFB2F67}" type="presParOf" srcId="{F5411A13-E6A8-44B7-9FBF-DBD3FB70CF41}" destId="{3C069FC8-A35A-47EC-9CC6-943D266E19AD}" srcOrd="2" destOrd="0" presId="urn:microsoft.com/office/officeart/2005/8/layout/vList3"/>
    <dgm:cxn modelId="{B154FEE3-3D2C-4874-8333-2C7C7968F074}" type="presParOf" srcId="{3C069FC8-A35A-47EC-9CC6-943D266E19AD}" destId="{5601A75D-8FB0-4F0F-8D56-D2626EFBCF05}" srcOrd="0" destOrd="0" presId="urn:microsoft.com/office/officeart/2005/8/layout/vList3"/>
    <dgm:cxn modelId="{B410A39F-45F5-4945-B6D2-C13C12222177}" type="presParOf" srcId="{3C069FC8-A35A-47EC-9CC6-943D266E19AD}" destId="{92705B83-9003-4EBF-AD52-3160422E71A8}" srcOrd="1" destOrd="0" presId="urn:microsoft.com/office/officeart/2005/8/layout/vList3"/>
    <dgm:cxn modelId="{611BCF3A-7D7B-402F-AC03-4E6BAF95A750}" type="presParOf" srcId="{F5411A13-E6A8-44B7-9FBF-DBD3FB70CF41}" destId="{68448FE4-085D-4FF4-9A7B-BA74649DC2F2}" srcOrd="3" destOrd="0" presId="urn:microsoft.com/office/officeart/2005/8/layout/vList3"/>
    <dgm:cxn modelId="{298A796F-8723-4260-9064-BA001F0FA423}" type="presParOf" srcId="{F5411A13-E6A8-44B7-9FBF-DBD3FB70CF41}" destId="{360BA7A8-A5F7-40FC-9327-FE9C44BDA60F}" srcOrd="4" destOrd="0" presId="urn:microsoft.com/office/officeart/2005/8/layout/vList3"/>
    <dgm:cxn modelId="{30D341CE-5799-4022-95BD-820014D8D730}" type="presParOf" srcId="{360BA7A8-A5F7-40FC-9327-FE9C44BDA60F}" destId="{F38B2D90-EFE0-4352-BBC7-82366431C2D8}" srcOrd="0" destOrd="0" presId="urn:microsoft.com/office/officeart/2005/8/layout/vList3"/>
    <dgm:cxn modelId="{6031FF45-EF95-4396-BF1E-9280AA021EE7}" type="presParOf" srcId="{360BA7A8-A5F7-40FC-9327-FE9C44BDA60F}" destId="{9EFCFD7E-E73F-430B-89E8-7384830190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1EC53D-6CC7-45CB-9180-DA81B9025DB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667BE5-0E6A-4D18-93E8-A150093A900F}">
      <dgm:prSet custT="1"/>
      <dgm:spPr/>
      <dgm:t>
        <a:bodyPr/>
        <a:lstStyle/>
        <a:p>
          <a:r>
            <a:rPr lang="en-US" sz="2000" dirty="0"/>
            <a:t>Lenzie Academy (Notes, Tasks, Homework, Revision Packs) - All uploaded to Teams</a:t>
          </a:r>
        </a:p>
      </dgm:t>
    </dgm:pt>
    <dgm:pt modelId="{D5E861E2-56CF-4E42-8070-CCCA0B49E0A8}" type="parTrans" cxnId="{34992D50-EE39-4666-85C6-A464657FBBB7}">
      <dgm:prSet/>
      <dgm:spPr/>
      <dgm:t>
        <a:bodyPr/>
        <a:lstStyle/>
        <a:p>
          <a:endParaRPr lang="en-US" sz="2000"/>
        </a:p>
      </dgm:t>
    </dgm:pt>
    <dgm:pt modelId="{67843E4B-D779-4E58-9D17-576A682E90ED}" type="sibTrans" cxnId="{34992D50-EE39-4666-85C6-A464657FBBB7}">
      <dgm:prSet/>
      <dgm:spPr/>
      <dgm:t>
        <a:bodyPr/>
        <a:lstStyle/>
        <a:p>
          <a:endParaRPr lang="en-US" sz="2000"/>
        </a:p>
      </dgm:t>
    </dgm:pt>
    <dgm:pt modelId="{825866DB-1AAC-4A03-80E0-4396286F39C2}">
      <dgm:prSet custT="1"/>
      <dgm:spPr/>
      <dgm:t>
        <a:bodyPr/>
        <a:lstStyle/>
        <a:p>
          <a:pPr rtl="0"/>
          <a:r>
            <a:rPr lang="en-US" sz="2000" dirty="0">
              <a:latin typeface="Sitka Banner"/>
            </a:rPr>
            <a:t>QS Past</a:t>
          </a:r>
          <a:r>
            <a:rPr lang="en-US" sz="2000" dirty="0"/>
            <a:t> Papers</a:t>
          </a:r>
        </a:p>
      </dgm:t>
    </dgm:pt>
    <dgm:pt modelId="{F61FDAF6-CDF9-40EE-9276-49EDCE15CBB0}" type="parTrans" cxnId="{65C0B891-E930-420A-A2E2-14E103F3599B}">
      <dgm:prSet/>
      <dgm:spPr/>
      <dgm:t>
        <a:bodyPr/>
        <a:lstStyle/>
        <a:p>
          <a:endParaRPr lang="en-US" sz="2000"/>
        </a:p>
      </dgm:t>
    </dgm:pt>
    <dgm:pt modelId="{6FE5EBBC-9015-4A41-9ED0-2BFF6AEE80E5}" type="sibTrans" cxnId="{65C0B891-E930-420A-A2E2-14E103F3599B}">
      <dgm:prSet/>
      <dgm:spPr/>
      <dgm:t>
        <a:bodyPr/>
        <a:lstStyle/>
        <a:p>
          <a:endParaRPr lang="en-US" sz="2000"/>
        </a:p>
      </dgm:t>
    </dgm:pt>
    <dgm:pt modelId="{824BE670-A40A-42F6-83FA-367671A8A9F7}">
      <dgm:prSet phldr="0" custT="1"/>
      <dgm:spPr/>
      <dgm:t>
        <a:bodyPr/>
        <a:lstStyle/>
        <a:p>
          <a:pPr rtl="0"/>
          <a:r>
            <a:rPr lang="en-US" sz="2000" dirty="0">
              <a:latin typeface="Sitka Banner"/>
            </a:rPr>
            <a:t>Achieve - </a:t>
          </a:r>
          <a:r>
            <a:rPr lang="en-US" sz="2000" dirty="0"/>
            <a:t>https://achieve.hashtag-learning.co.uk/user-start/?next=/</a:t>
          </a:r>
        </a:p>
      </dgm:t>
    </dgm:pt>
    <dgm:pt modelId="{1461ACA5-5800-45C6-AEC5-ED6D45DAA45D}" type="parTrans" cxnId="{DC6A045A-FE18-4331-A46D-47D76E27454B}">
      <dgm:prSet/>
      <dgm:spPr/>
      <dgm:t>
        <a:bodyPr/>
        <a:lstStyle/>
        <a:p>
          <a:endParaRPr lang="en-US" sz="2000"/>
        </a:p>
      </dgm:t>
    </dgm:pt>
    <dgm:pt modelId="{05896AC6-23A8-4425-82E9-9BF7132A6587}" type="sibTrans" cxnId="{DC6A045A-FE18-4331-A46D-47D76E27454B}">
      <dgm:prSet/>
      <dgm:spPr/>
      <dgm:t>
        <a:bodyPr/>
        <a:lstStyle/>
        <a:p>
          <a:endParaRPr lang="en-US" sz="2000"/>
        </a:p>
      </dgm:t>
    </dgm:pt>
    <dgm:pt modelId="{D0818A41-FADF-3849-AB70-4FA22504D01F}" type="pres">
      <dgm:prSet presAssocID="{FF1EC53D-6CC7-45CB-9180-DA81B9025D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4CB2202-76FC-B34F-8DBC-8AD812AC6469}" type="pres">
      <dgm:prSet presAssocID="{14667BE5-0E6A-4D18-93E8-A150093A900F}" presName="hierRoot1" presStyleCnt="0"/>
      <dgm:spPr/>
    </dgm:pt>
    <dgm:pt modelId="{E2F1AA59-FF7B-194D-A1C4-975C8BD15CF3}" type="pres">
      <dgm:prSet presAssocID="{14667BE5-0E6A-4D18-93E8-A150093A900F}" presName="composite" presStyleCnt="0"/>
      <dgm:spPr/>
    </dgm:pt>
    <dgm:pt modelId="{61E7E38B-86D9-BE46-8CEB-A284D7C66D8F}" type="pres">
      <dgm:prSet presAssocID="{14667BE5-0E6A-4D18-93E8-A150093A900F}" presName="background" presStyleLbl="node0" presStyleIdx="0" presStyleCnt="3"/>
      <dgm:spPr/>
    </dgm:pt>
    <dgm:pt modelId="{D41F4AB0-BF70-DE42-BA3A-7D372F4397F2}" type="pres">
      <dgm:prSet presAssocID="{14667BE5-0E6A-4D18-93E8-A150093A900F}" presName="text" presStyleLbl="fgAcc0" presStyleIdx="0" presStyleCnt="3">
        <dgm:presLayoutVars>
          <dgm:chPref val="3"/>
        </dgm:presLayoutVars>
      </dgm:prSet>
      <dgm:spPr/>
    </dgm:pt>
    <dgm:pt modelId="{4659D678-EB7B-CC49-B1C2-80EBAB28B6A9}" type="pres">
      <dgm:prSet presAssocID="{14667BE5-0E6A-4D18-93E8-A150093A900F}" presName="hierChild2" presStyleCnt="0"/>
      <dgm:spPr/>
    </dgm:pt>
    <dgm:pt modelId="{3B0E5CD7-8744-A544-A44D-DBD1E6749022}" type="pres">
      <dgm:prSet presAssocID="{825866DB-1AAC-4A03-80E0-4396286F39C2}" presName="hierRoot1" presStyleCnt="0"/>
      <dgm:spPr/>
    </dgm:pt>
    <dgm:pt modelId="{66FD1964-02A3-BA4B-A7B3-0A5325464229}" type="pres">
      <dgm:prSet presAssocID="{825866DB-1AAC-4A03-80E0-4396286F39C2}" presName="composite" presStyleCnt="0"/>
      <dgm:spPr/>
    </dgm:pt>
    <dgm:pt modelId="{7FFF3A40-AC92-0D47-B6A6-1222F52E85D5}" type="pres">
      <dgm:prSet presAssocID="{825866DB-1AAC-4A03-80E0-4396286F39C2}" presName="background" presStyleLbl="node0" presStyleIdx="1" presStyleCnt="3"/>
      <dgm:spPr/>
    </dgm:pt>
    <dgm:pt modelId="{25F5CCAD-E274-6F48-A33E-24E4380FBEA8}" type="pres">
      <dgm:prSet presAssocID="{825866DB-1AAC-4A03-80E0-4396286F39C2}" presName="text" presStyleLbl="fgAcc0" presStyleIdx="1" presStyleCnt="3">
        <dgm:presLayoutVars>
          <dgm:chPref val="3"/>
        </dgm:presLayoutVars>
      </dgm:prSet>
      <dgm:spPr/>
    </dgm:pt>
    <dgm:pt modelId="{CD39BFCB-2764-2140-BE04-7D0DEC9748CA}" type="pres">
      <dgm:prSet presAssocID="{825866DB-1AAC-4A03-80E0-4396286F39C2}" presName="hierChild2" presStyleCnt="0"/>
      <dgm:spPr/>
    </dgm:pt>
    <dgm:pt modelId="{DE7B50A1-8337-114A-8A24-033428485E8D}" type="pres">
      <dgm:prSet presAssocID="{824BE670-A40A-42F6-83FA-367671A8A9F7}" presName="hierRoot1" presStyleCnt="0"/>
      <dgm:spPr/>
    </dgm:pt>
    <dgm:pt modelId="{E7B925B6-15B3-1A45-ACA9-1C9C57479217}" type="pres">
      <dgm:prSet presAssocID="{824BE670-A40A-42F6-83FA-367671A8A9F7}" presName="composite" presStyleCnt="0"/>
      <dgm:spPr/>
    </dgm:pt>
    <dgm:pt modelId="{D5908D1F-13A3-D94A-B0BC-5DEAC705095C}" type="pres">
      <dgm:prSet presAssocID="{824BE670-A40A-42F6-83FA-367671A8A9F7}" presName="background" presStyleLbl="node0" presStyleIdx="2" presStyleCnt="3"/>
      <dgm:spPr/>
    </dgm:pt>
    <dgm:pt modelId="{8EA01B91-DF91-A441-B862-64D1576713D5}" type="pres">
      <dgm:prSet presAssocID="{824BE670-A40A-42F6-83FA-367671A8A9F7}" presName="text" presStyleLbl="fgAcc0" presStyleIdx="2" presStyleCnt="3">
        <dgm:presLayoutVars>
          <dgm:chPref val="3"/>
        </dgm:presLayoutVars>
      </dgm:prSet>
      <dgm:spPr/>
    </dgm:pt>
    <dgm:pt modelId="{00A1231B-D941-1C43-8794-D51EF39A022A}" type="pres">
      <dgm:prSet presAssocID="{824BE670-A40A-42F6-83FA-367671A8A9F7}" presName="hierChild2" presStyleCnt="0"/>
      <dgm:spPr/>
    </dgm:pt>
  </dgm:ptLst>
  <dgm:cxnLst>
    <dgm:cxn modelId="{5E25BB20-D99E-BE41-AD54-3DE87EFA9DE4}" type="presOf" srcId="{14667BE5-0E6A-4D18-93E8-A150093A900F}" destId="{D41F4AB0-BF70-DE42-BA3A-7D372F4397F2}" srcOrd="0" destOrd="0" presId="urn:microsoft.com/office/officeart/2005/8/layout/hierarchy1"/>
    <dgm:cxn modelId="{9EEF1A24-C24E-0048-A52E-8ECE542AB5D4}" type="presOf" srcId="{FF1EC53D-6CC7-45CB-9180-DA81B9025DB7}" destId="{D0818A41-FADF-3849-AB70-4FA22504D01F}" srcOrd="0" destOrd="0" presId="urn:microsoft.com/office/officeart/2005/8/layout/hierarchy1"/>
    <dgm:cxn modelId="{34992D50-EE39-4666-85C6-A464657FBBB7}" srcId="{FF1EC53D-6CC7-45CB-9180-DA81B9025DB7}" destId="{14667BE5-0E6A-4D18-93E8-A150093A900F}" srcOrd="0" destOrd="0" parTransId="{D5E861E2-56CF-4E42-8070-CCCA0B49E0A8}" sibTransId="{67843E4B-D779-4E58-9D17-576A682E90ED}"/>
    <dgm:cxn modelId="{DC6A045A-FE18-4331-A46D-47D76E27454B}" srcId="{FF1EC53D-6CC7-45CB-9180-DA81B9025DB7}" destId="{824BE670-A40A-42F6-83FA-367671A8A9F7}" srcOrd="2" destOrd="0" parTransId="{1461ACA5-5800-45C6-AEC5-ED6D45DAA45D}" sibTransId="{05896AC6-23A8-4425-82E9-9BF7132A6587}"/>
    <dgm:cxn modelId="{65C0B891-E930-420A-A2E2-14E103F3599B}" srcId="{FF1EC53D-6CC7-45CB-9180-DA81B9025DB7}" destId="{825866DB-1AAC-4A03-80E0-4396286F39C2}" srcOrd="1" destOrd="0" parTransId="{F61FDAF6-CDF9-40EE-9276-49EDCE15CBB0}" sibTransId="{6FE5EBBC-9015-4A41-9ED0-2BFF6AEE80E5}"/>
    <dgm:cxn modelId="{A8D5D3B9-223D-BF48-BC50-C849620410C5}" type="presOf" srcId="{824BE670-A40A-42F6-83FA-367671A8A9F7}" destId="{8EA01B91-DF91-A441-B862-64D1576713D5}" srcOrd="0" destOrd="0" presId="urn:microsoft.com/office/officeart/2005/8/layout/hierarchy1"/>
    <dgm:cxn modelId="{28D52BE3-5045-D448-9629-5C05A6BDA55F}" type="presOf" srcId="{825866DB-1AAC-4A03-80E0-4396286F39C2}" destId="{25F5CCAD-E274-6F48-A33E-24E4380FBEA8}" srcOrd="0" destOrd="0" presId="urn:microsoft.com/office/officeart/2005/8/layout/hierarchy1"/>
    <dgm:cxn modelId="{69D9AD71-669C-504D-BA12-9247751BAA14}" type="presParOf" srcId="{D0818A41-FADF-3849-AB70-4FA22504D01F}" destId="{34CB2202-76FC-B34F-8DBC-8AD812AC6469}" srcOrd="0" destOrd="0" presId="urn:microsoft.com/office/officeart/2005/8/layout/hierarchy1"/>
    <dgm:cxn modelId="{91638A03-40C0-9A42-A64B-8D3A57D89412}" type="presParOf" srcId="{34CB2202-76FC-B34F-8DBC-8AD812AC6469}" destId="{E2F1AA59-FF7B-194D-A1C4-975C8BD15CF3}" srcOrd="0" destOrd="0" presId="urn:microsoft.com/office/officeart/2005/8/layout/hierarchy1"/>
    <dgm:cxn modelId="{DA3DDDAB-6462-7C41-BB33-B23D6EC96CB2}" type="presParOf" srcId="{E2F1AA59-FF7B-194D-A1C4-975C8BD15CF3}" destId="{61E7E38B-86D9-BE46-8CEB-A284D7C66D8F}" srcOrd="0" destOrd="0" presId="urn:microsoft.com/office/officeart/2005/8/layout/hierarchy1"/>
    <dgm:cxn modelId="{4432A3E0-44D8-9242-9D59-07F6AAA492CD}" type="presParOf" srcId="{E2F1AA59-FF7B-194D-A1C4-975C8BD15CF3}" destId="{D41F4AB0-BF70-DE42-BA3A-7D372F4397F2}" srcOrd="1" destOrd="0" presId="urn:microsoft.com/office/officeart/2005/8/layout/hierarchy1"/>
    <dgm:cxn modelId="{86D8AD2A-955E-7349-AB06-085F6CA993AD}" type="presParOf" srcId="{34CB2202-76FC-B34F-8DBC-8AD812AC6469}" destId="{4659D678-EB7B-CC49-B1C2-80EBAB28B6A9}" srcOrd="1" destOrd="0" presId="urn:microsoft.com/office/officeart/2005/8/layout/hierarchy1"/>
    <dgm:cxn modelId="{C05EC824-A4BE-5B4B-AAB8-9C798B483026}" type="presParOf" srcId="{D0818A41-FADF-3849-AB70-4FA22504D01F}" destId="{3B0E5CD7-8744-A544-A44D-DBD1E6749022}" srcOrd="1" destOrd="0" presId="urn:microsoft.com/office/officeart/2005/8/layout/hierarchy1"/>
    <dgm:cxn modelId="{94236D92-8349-0F44-8001-480BF06E4A35}" type="presParOf" srcId="{3B0E5CD7-8744-A544-A44D-DBD1E6749022}" destId="{66FD1964-02A3-BA4B-A7B3-0A5325464229}" srcOrd="0" destOrd="0" presId="urn:microsoft.com/office/officeart/2005/8/layout/hierarchy1"/>
    <dgm:cxn modelId="{D59CCB1F-B4E1-F648-8550-D4B2983FADB7}" type="presParOf" srcId="{66FD1964-02A3-BA4B-A7B3-0A5325464229}" destId="{7FFF3A40-AC92-0D47-B6A6-1222F52E85D5}" srcOrd="0" destOrd="0" presId="urn:microsoft.com/office/officeart/2005/8/layout/hierarchy1"/>
    <dgm:cxn modelId="{BC03ADC2-9852-894A-B6B2-B0D3F1E788EE}" type="presParOf" srcId="{66FD1964-02A3-BA4B-A7B3-0A5325464229}" destId="{25F5CCAD-E274-6F48-A33E-24E4380FBEA8}" srcOrd="1" destOrd="0" presId="urn:microsoft.com/office/officeart/2005/8/layout/hierarchy1"/>
    <dgm:cxn modelId="{4C86ECDB-2789-1046-B915-3EBBAA33309D}" type="presParOf" srcId="{3B0E5CD7-8744-A544-A44D-DBD1E6749022}" destId="{CD39BFCB-2764-2140-BE04-7D0DEC9748CA}" srcOrd="1" destOrd="0" presId="urn:microsoft.com/office/officeart/2005/8/layout/hierarchy1"/>
    <dgm:cxn modelId="{BACC3A7E-96FB-F040-AEB9-C1BC3EFC093D}" type="presParOf" srcId="{D0818A41-FADF-3849-AB70-4FA22504D01F}" destId="{DE7B50A1-8337-114A-8A24-033428485E8D}" srcOrd="2" destOrd="0" presId="urn:microsoft.com/office/officeart/2005/8/layout/hierarchy1"/>
    <dgm:cxn modelId="{CCD3720E-1BF5-CE40-BB64-97F53A3767B1}" type="presParOf" srcId="{DE7B50A1-8337-114A-8A24-033428485E8D}" destId="{E7B925B6-15B3-1A45-ACA9-1C9C57479217}" srcOrd="0" destOrd="0" presId="urn:microsoft.com/office/officeart/2005/8/layout/hierarchy1"/>
    <dgm:cxn modelId="{40F86CFA-F46C-C74A-B21E-2494D07D50B5}" type="presParOf" srcId="{E7B925B6-15B3-1A45-ACA9-1C9C57479217}" destId="{D5908D1F-13A3-D94A-B0BC-5DEAC705095C}" srcOrd="0" destOrd="0" presId="urn:microsoft.com/office/officeart/2005/8/layout/hierarchy1"/>
    <dgm:cxn modelId="{F776B394-B1BC-A24D-98BF-8D84330DD647}" type="presParOf" srcId="{E7B925B6-15B3-1A45-ACA9-1C9C57479217}" destId="{8EA01B91-DF91-A441-B862-64D1576713D5}" srcOrd="1" destOrd="0" presId="urn:microsoft.com/office/officeart/2005/8/layout/hierarchy1"/>
    <dgm:cxn modelId="{71EDB5D0-ED64-2540-A005-3A064F8E524E}" type="presParOf" srcId="{DE7B50A1-8337-114A-8A24-033428485E8D}" destId="{00A1231B-D941-1C43-8794-D51EF39A02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1B13B3-34A8-4E9B-A967-EFD23C43E889}" type="doc">
      <dgm:prSet loTypeId="urn:microsoft.com/office/officeart/2005/8/layout/default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82B24EAA-4593-4478-95F8-ED83B6E200DF}">
      <dgm:prSet phldrT="[Text]"/>
      <dgm:spPr/>
      <dgm:t>
        <a:bodyPr/>
        <a:lstStyle/>
        <a:p>
          <a:r>
            <a:rPr lang="en-GB" dirty="0"/>
            <a:t>Describe</a:t>
          </a:r>
        </a:p>
      </dgm:t>
    </dgm:pt>
    <dgm:pt modelId="{5A52CDC6-9914-4752-AB1C-EF6666201C7B}" type="parTrans" cxnId="{B197A244-2857-44BE-8CAD-C1D157CB8DC5}">
      <dgm:prSet/>
      <dgm:spPr/>
      <dgm:t>
        <a:bodyPr/>
        <a:lstStyle/>
        <a:p>
          <a:endParaRPr lang="en-GB"/>
        </a:p>
      </dgm:t>
    </dgm:pt>
    <dgm:pt modelId="{6A087F28-DCFA-416B-A951-B5C706411DFA}" type="sibTrans" cxnId="{B197A244-2857-44BE-8CAD-C1D157CB8DC5}">
      <dgm:prSet/>
      <dgm:spPr/>
      <dgm:t>
        <a:bodyPr/>
        <a:lstStyle/>
        <a:p>
          <a:endParaRPr lang="en-GB"/>
        </a:p>
      </dgm:t>
    </dgm:pt>
    <dgm:pt modelId="{6A0229D4-D3D5-4713-988C-6A9DEA48A471}">
      <dgm:prSet phldrT="[Text]"/>
      <dgm:spPr/>
      <dgm:t>
        <a:bodyPr/>
        <a:lstStyle/>
        <a:p>
          <a:r>
            <a:rPr lang="en-GB" dirty="0"/>
            <a:t>Explain</a:t>
          </a:r>
        </a:p>
      </dgm:t>
    </dgm:pt>
    <dgm:pt modelId="{903F01F6-1B76-4C57-AFDD-4C2211BC43ED}" type="parTrans" cxnId="{747F53DF-BC3C-4CA6-89EA-D486F1973C7C}">
      <dgm:prSet/>
      <dgm:spPr/>
      <dgm:t>
        <a:bodyPr/>
        <a:lstStyle/>
        <a:p>
          <a:endParaRPr lang="en-GB"/>
        </a:p>
      </dgm:t>
    </dgm:pt>
    <dgm:pt modelId="{8F5B19B3-2809-4EB2-A294-D18B99F277A3}" type="sibTrans" cxnId="{747F53DF-BC3C-4CA6-89EA-D486F1973C7C}">
      <dgm:prSet/>
      <dgm:spPr/>
      <dgm:t>
        <a:bodyPr/>
        <a:lstStyle/>
        <a:p>
          <a:endParaRPr lang="en-GB"/>
        </a:p>
      </dgm:t>
    </dgm:pt>
    <dgm:pt modelId="{9285272E-1C6E-4F41-A3D4-138AC7D1381C}">
      <dgm:prSet/>
      <dgm:spPr/>
      <dgm:t>
        <a:bodyPr/>
        <a:lstStyle/>
        <a:p>
          <a:r>
            <a:rPr lang="en-GB" dirty="0">
              <a:latin typeface="Sitka Banner"/>
            </a:rPr>
            <a:t>Outline/Suggest</a:t>
          </a:r>
          <a:endParaRPr lang="en-GB" dirty="0"/>
        </a:p>
      </dgm:t>
    </dgm:pt>
    <dgm:pt modelId="{1B8EA025-3A90-AC4B-9EFF-F665EF8AF97A}" type="parTrans" cxnId="{89A42CAA-F371-7844-BD7E-140E6757F93A}">
      <dgm:prSet/>
      <dgm:spPr/>
      <dgm:t>
        <a:bodyPr/>
        <a:lstStyle/>
        <a:p>
          <a:endParaRPr lang="en-GB"/>
        </a:p>
      </dgm:t>
    </dgm:pt>
    <dgm:pt modelId="{109232A1-D5C1-0B49-8FE4-4BAEB3D76145}" type="sibTrans" cxnId="{89A42CAA-F371-7844-BD7E-140E6757F93A}">
      <dgm:prSet/>
      <dgm:spPr/>
      <dgm:t>
        <a:bodyPr/>
        <a:lstStyle/>
        <a:p>
          <a:endParaRPr lang="en-GB"/>
        </a:p>
      </dgm:t>
    </dgm:pt>
    <dgm:pt modelId="{CB0DE577-420E-4F62-B173-2B441F254E9A}">
      <dgm:prSet phldr="0"/>
      <dgm:spPr/>
      <dgm:t>
        <a:bodyPr/>
        <a:lstStyle/>
        <a:p>
          <a:r>
            <a:rPr lang="en-GB" dirty="0">
              <a:latin typeface="Sitka Banner"/>
            </a:rPr>
            <a:t>Compare</a:t>
          </a:r>
        </a:p>
      </dgm:t>
    </dgm:pt>
    <dgm:pt modelId="{BB9A60BC-3652-4892-BED3-D4FEEFFF5F1E}" type="parTrans" cxnId="{F9C65674-17B0-42C1-80D2-CF49ACE96620}">
      <dgm:prSet/>
      <dgm:spPr/>
    </dgm:pt>
    <dgm:pt modelId="{6A19AEF4-18C9-4C0E-BBE3-E6AE4E572D96}" type="sibTrans" cxnId="{F9C65674-17B0-42C1-80D2-CF49ACE96620}">
      <dgm:prSet/>
      <dgm:spPr/>
    </dgm:pt>
    <dgm:pt modelId="{EFD9388B-FAA7-4E35-A4F8-A96383714567}" type="pres">
      <dgm:prSet presAssocID="{111B13B3-34A8-4E9B-A967-EFD23C43E889}" presName="diagram" presStyleCnt="0">
        <dgm:presLayoutVars>
          <dgm:dir/>
          <dgm:resizeHandles val="exact"/>
        </dgm:presLayoutVars>
      </dgm:prSet>
      <dgm:spPr/>
    </dgm:pt>
    <dgm:pt modelId="{4117D3A4-0EB0-9246-A4A3-E461879A5E59}" type="pres">
      <dgm:prSet presAssocID="{9285272E-1C6E-4F41-A3D4-138AC7D1381C}" presName="node" presStyleLbl="node1" presStyleIdx="0" presStyleCnt="4">
        <dgm:presLayoutVars>
          <dgm:bulletEnabled val="1"/>
        </dgm:presLayoutVars>
      </dgm:prSet>
      <dgm:spPr/>
    </dgm:pt>
    <dgm:pt modelId="{AF6EE8AD-37F6-494D-BF68-8AFE1FCE837E}" type="pres">
      <dgm:prSet presAssocID="{109232A1-D5C1-0B49-8FE4-4BAEB3D76145}" presName="sibTrans" presStyleCnt="0"/>
      <dgm:spPr/>
    </dgm:pt>
    <dgm:pt modelId="{95DCEF0E-7BA4-4E21-8965-3B810C26BB8F}" type="pres">
      <dgm:prSet presAssocID="{82B24EAA-4593-4478-95F8-ED83B6E200DF}" presName="node" presStyleLbl="node1" presStyleIdx="1" presStyleCnt="4">
        <dgm:presLayoutVars>
          <dgm:bulletEnabled val="1"/>
        </dgm:presLayoutVars>
      </dgm:prSet>
      <dgm:spPr/>
    </dgm:pt>
    <dgm:pt modelId="{1A57D823-CB3A-4F9C-9CA1-069D680B8E16}" type="pres">
      <dgm:prSet presAssocID="{6A087F28-DCFA-416B-A951-B5C706411DFA}" presName="sibTrans" presStyleCnt="0"/>
      <dgm:spPr/>
    </dgm:pt>
    <dgm:pt modelId="{503B398F-C46A-418E-9AE4-0C506B411253}" type="pres">
      <dgm:prSet presAssocID="{CB0DE577-420E-4F62-B173-2B441F254E9A}" presName="node" presStyleLbl="node1" presStyleIdx="2" presStyleCnt="4">
        <dgm:presLayoutVars>
          <dgm:bulletEnabled val="1"/>
        </dgm:presLayoutVars>
      </dgm:prSet>
      <dgm:spPr/>
    </dgm:pt>
    <dgm:pt modelId="{3C1737E7-A9A4-47A3-9B2D-C7B403D757C5}" type="pres">
      <dgm:prSet presAssocID="{6A19AEF4-18C9-4C0E-BBE3-E6AE4E572D96}" presName="sibTrans" presStyleCnt="0"/>
      <dgm:spPr/>
    </dgm:pt>
    <dgm:pt modelId="{761BC961-B22A-4A96-930A-3DC40C592EF3}" type="pres">
      <dgm:prSet presAssocID="{6A0229D4-D3D5-4713-988C-6A9DEA48A471}" presName="node" presStyleLbl="node1" presStyleIdx="3" presStyleCnt="4">
        <dgm:presLayoutVars>
          <dgm:bulletEnabled val="1"/>
        </dgm:presLayoutVars>
      </dgm:prSet>
      <dgm:spPr/>
    </dgm:pt>
  </dgm:ptLst>
  <dgm:cxnLst>
    <dgm:cxn modelId="{3B1CBF1D-5D07-4AC7-B505-F8744F6F6814}" type="presOf" srcId="{111B13B3-34A8-4E9B-A967-EFD23C43E889}" destId="{EFD9388B-FAA7-4E35-A4F8-A96383714567}" srcOrd="0" destOrd="0" presId="urn:microsoft.com/office/officeart/2005/8/layout/default"/>
    <dgm:cxn modelId="{B9F52920-63AE-48BE-AD37-2B45CEA2DA6D}" type="presOf" srcId="{82B24EAA-4593-4478-95F8-ED83B6E200DF}" destId="{95DCEF0E-7BA4-4E21-8965-3B810C26BB8F}" srcOrd="0" destOrd="0" presId="urn:microsoft.com/office/officeart/2005/8/layout/default"/>
    <dgm:cxn modelId="{C75F5241-6394-44EB-B014-FCFF1A637EA0}" type="presOf" srcId="{6A0229D4-D3D5-4713-988C-6A9DEA48A471}" destId="{761BC961-B22A-4A96-930A-3DC40C592EF3}" srcOrd="0" destOrd="0" presId="urn:microsoft.com/office/officeart/2005/8/layout/default"/>
    <dgm:cxn modelId="{B197A244-2857-44BE-8CAD-C1D157CB8DC5}" srcId="{111B13B3-34A8-4E9B-A967-EFD23C43E889}" destId="{82B24EAA-4593-4478-95F8-ED83B6E200DF}" srcOrd="1" destOrd="0" parTransId="{5A52CDC6-9914-4752-AB1C-EF6666201C7B}" sibTransId="{6A087F28-DCFA-416B-A951-B5C706411DFA}"/>
    <dgm:cxn modelId="{F9C65674-17B0-42C1-80D2-CF49ACE96620}" srcId="{111B13B3-34A8-4E9B-A967-EFD23C43E889}" destId="{CB0DE577-420E-4F62-B173-2B441F254E9A}" srcOrd="2" destOrd="0" parTransId="{BB9A60BC-3652-4892-BED3-D4FEEFFF5F1E}" sibTransId="{6A19AEF4-18C9-4C0E-BBE3-E6AE4E572D96}"/>
    <dgm:cxn modelId="{82CC779E-85DD-4C4D-A925-2BEAED5755A0}" type="presOf" srcId="{9285272E-1C6E-4F41-A3D4-138AC7D1381C}" destId="{4117D3A4-0EB0-9246-A4A3-E461879A5E59}" srcOrd="0" destOrd="0" presId="urn:microsoft.com/office/officeart/2005/8/layout/default"/>
    <dgm:cxn modelId="{89A42CAA-F371-7844-BD7E-140E6757F93A}" srcId="{111B13B3-34A8-4E9B-A967-EFD23C43E889}" destId="{9285272E-1C6E-4F41-A3D4-138AC7D1381C}" srcOrd="0" destOrd="0" parTransId="{1B8EA025-3A90-AC4B-9EFF-F665EF8AF97A}" sibTransId="{109232A1-D5C1-0B49-8FE4-4BAEB3D76145}"/>
    <dgm:cxn modelId="{1C9D45BE-ECE5-44CB-B924-E1A791B868A5}" type="presOf" srcId="{CB0DE577-420E-4F62-B173-2B441F254E9A}" destId="{503B398F-C46A-418E-9AE4-0C506B411253}" srcOrd="0" destOrd="0" presId="urn:microsoft.com/office/officeart/2005/8/layout/default"/>
    <dgm:cxn modelId="{747F53DF-BC3C-4CA6-89EA-D486F1973C7C}" srcId="{111B13B3-34A8-4E9B-A967-EFD23C43E889}" destId="{6A0229D4-D3D5-4713-988C-6A9DEA48A471}" srcOrd="3" destOrd="0" parTransId="{903F01F6-1B76-4C57-AFDD-4C2211BC43ED}" sibTransId="{8F5B19B3-2809-4EB2-A294-D18B99F277A3}"/>
    <dgm:cxn modelId="{EA0B0033-1181-40BF-AADF-99C91842316B}" type="presParOf" srcId="{EFD9388B-FAA7-4E35-A4F8-A96383714567}" destId="{4117D3A4-0EB0-9246-A4A3-E461879A5E59}" srcOrd="0" destOrd="0" presId="urn:microsoft.com/office/officeart/2005/8/layout/default"/>
    <dgm:cxn modelId="{F86B204A-CFFC-4DB4-B289-6C1C3132BB28}" type="presParOf" srcId="{EFD9388B-FAA7-4E35-A4F8-A96383714567}" destId="{AF6EE8AD-37F6-494D-BF68-8AFE1FCE837E}" srcOrd="1" destOrd="0" presId="urn:microsoft.com/office/officeart/2005/8/layout/default"/>
    <dgm:cxn modelId="{5F1D4909-AB25-406A-89D4-607B57361A57}" type="presParOf" srcId="{EFD9388B-FAA7-4E35-A4F8-A96383714567}" destId="{95DCEF0E-7BA4-4E21-8965-3B810C26BB8F}" srcOrd="2" destOrd="0" presId="urn:microsoft.com/office/officeart/2005/8/layout/default"/>
    <dgm:cxn modelId="{B18DA3DA-086E-46C3-84C5-C85DC2F77DB1}" type="presParOf" srcId="{EFD9388B-FAA7-4E35-A4F8-A96383714567}" destId="{1A57D823-CB3A-4F9C-9CA1-069D680B8E16}" srcOrd="3" destOrd="0" presId="urn:microsoft.com/office/officeart/2005/8/layout/default"/>
    <dgm:cxn modelId="{3BB51F38-B14A-4C32-BF7A-663C0742F5A9}" type="presParOf" srcId="{EFD9388B-FAA7-4E35-A4F8-A96383714567}" destId="{503B398F-C46A-418E-9AE4-0C506B411253}" srcOrd="4" destOrd="0" presId="urn:microsoft.com/office/officeart/2005/8/layout/default"/>
    <dgm:cxn modelId="{423A8536-563F-4B45-BBB3-AB30DB3B1D84}" type="presParOf" srcId="{EFD9388B-FAA7-4E35-A4F8-A96383714567}" destId="{3C1737E7-A9A4-47A3-9B2D-C7B403D757C5}" srcOrd="5" destOrd="0" presId="urn:microsoft.com/office/officeart/2005/8/layout/default"/>
    <dgm:cxn modelId="{539A4BE7-2DAD-4D23-8A72-943DCFEB0A28}" type="presParOf" srcId="{EFD9388B-FAA7-4E35-A4F8-A96383714567}" destId="{761BC961-B22A-4A96-930A-3DC40C592EF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13E11D-9A77-4C51-B919-A45F20A327A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A4305D6-42C0-463C-90F6-F1CE8208BF8F}">
      <dgm:prSet custT="1"/>
      <dgm:spPr/>
      <dgm:t>
        <a:bodyPr/>
        <a:lstStyle/>
        <a:p>
          <a:r>
            <a:rPr lang="en-US" sz="2000" b="1"/>
            <a:t>IF Statements</a:t>
          </a:r>
          <a:r>
            <a:rPr lang="en-US" sz="2000"/>
            <a:t> – logic functions allow us to make comparisons between values, so the answer is always True or False based on criteria. </a:t>
          </a:r>
        </a:p>
      </dgm:t>
    </dgm:pt>
    <dgm:pt modelId="{EAC4BE8C-4094-4F21-BB48-27EFAD3E164D}" type="parTrans" cxnId="{FA060A7D-6BCC-4264-B0CF-FD26EDB1651B}">
      <dgm:prSet/>
      <dgm:spPr/>
      <dgm:t>
        <a:bodyPr/>
        <a:lstStyle/>
        <a:p>
          <a:endParaRPr lang="en-US" sz="2000"/>
        </a:p>
      </dgm:t>
    </dgm:pt>
    <dgm:pt modelId="{6ED44706-4B14-4D27-8CC4-C4213181D394}" type="sibTrans" cxnId="{FA060A7D-6BCC-4264-B0CF-FD26EDB1651B}">
      <dgm:prSet/>
      <dgm:spPr/>
      <dgm:t>
        <a:bodyPr/>
        <a:lstStyle/>
        <a:p>
          <a:endParaRPr lang="en-US" sz="2000"/>
        </a:p>
      </dgm:t>
    </dgm:pt>
    <dgm:pt modelId="{BA7C0880-3FBD-479F-95CF-CC2F7BF74AE9}">
      <dgm:prSet custT="1"/>
      <dgm:spPr/>
      <dgm:t>
        <a:bodyPr/>
        <a:lstStyle/>
        <a:p>
          <a:r>
            <a:rPr lang="en-US" sz="2000" b="1"/>
            <a:t>SUM -  </a:t>
          </a:r>
          <a:r>
            <a:rPr lang="en-US" sz="2000"/>
            <a:t>this formula allows us to total numbers together in one go instead of adding multiple cells over and over again. </a:t>
          </a:r>
        </a:p>
      </dgm:t>
    </dgm:pt>
    <dgm:pt modelId="{1D27A295-DC8F-44AA-8E2A-72617F007958}" type="parTrans" cxnId="{4EB51AA8-42D4-4C61-BCCD-56D20657D25C}">
      <dgm:prSet/>
      <dgm:spPr/>
      <dgm:t>
        <a:bodyPr/>
        <a:lstStyle/>
        <a:p>
          <a:endParaRPr lang="en-US" sz="2000"/>
        </a:p>
      </dgm:t>
    </dgm:pt>
    <dgm:pt modelId="{59386F4D-2657-48C9-A3C4-B066852D6A07}" type="sibTrans" cxnId="{4EB51AA8-42D4-4C61-BCCD-56D20657D25C}">
      <dgm:prSet/>
      <dgm:spPr/>
      <dgm:t>
        <a:bodyPr/>
        <a:lstStyle/>
        <a:p>
          <a:endParaRPr lang="en-US" sz="2000"/>
        </a:p>
      </dgm:t>
    </dgm:pt>
    <dgm:pt modelId="{51248C49-7D1E-489A-82C2-E1FB2ABFC6A3}">
      <dgm:prSet custT="1"/>
      <dgm:spPr/>
      <dgm:t>
        <a:bodyPr/>
        <a:lstStyle/>
        <a:p>
          <a:r>
            <a:rPr lang="en-US" sz="2000" b="1" dirty="0"/>
            <a:t>Percentages – </a:t>
          </a:r>
          <a:r>
            <a:rPr lang="en-US" sz="2000" dirty="0"/>
            <a:t>within questions pupils are often asked to calculate percentages to figure out the right answer. (Pupils will always be given the information within comments)</a:t>
          </a:r>
        </a:p>
      </dgm:t>
    </dgm:pt>
    <dgm:pt modelId="{A7FED3EC-0DBF-4D3F-8302-8B417B7E8487}" type="parTrans" cxnId="{4F657364-F242-4C50-BCE0-57B96BD6A04E}">
      <dgm:prSet/>
      <dgm:spPr/>
      <dgm:t>
        <a:bodyPr/>
        <a:lstStyle/>
        <a:p>
          <a:endParaRPr lang="en-US" sz="2000"/>
        </a:p>
      </dgm:t>
    </dgm:pt>
    <dgm:pt modelId="{57FE55E3-4115-445E-831F-7CE21A588D35}" type="sibTrans" cxnId="{4F657364-F242-4C50-BCE0-57B96BD6A04E}">
      <dgm:prSet/>
      <dgm:spPr/>
      <dgm:t>
        <a:bodyPr/>
        <a:lstStyle/>
        <a:p>
          <a:endParaRPr lang="en-US" sz="2000"/>
        </a:p>
      </dgm:t>
    </dgm:pt>
    <dgm:pt modelId="{CA724D05-D0B5-4111-A881-1EC98C10357A}">
      <dgm:prSet custT="1"/>
      <dgm:spPr/>
      <dgm:t>
        <a:bodyPr/>
        <a:lstStyle/>
        <a:p>
          <a:r>
            <a:rPr lang="en-US" sz="2000" b="1"/>
            <a:t>Averages / Minimums / Maximums – </a:t>
          </a:r>
          <a:r>
            <a:rPr lang="en-US" sz="2000"/>
            <a:t>where pupils have to identify the lowest, highest and average based on a set of numbers.</a:t>
          </a:r>
        </a:p>
      </dgm:t>
    </dgm:pt>
    <dgm:pt modelId="{54A38D21-511A-48F9-A088-4CCE9822D4D1}" type="parTrans" cxnId="{7531B503-A654-47BA-A222-027EFD2F96A4}">
      <dgm:prSet/>
      <dgm:spPr/>
      <dgm:t>
        <a:bodyPr/>
        <a:lstStyle/>
        <a:p>
          <a:endParaRPr lang="en-US" sz="2000"/>
        </a:p>
      </dgm:t>
    </dgm:pt>
    <dgm:pt modelId="{C80326BA-1BBF-4D8C-8F21-1A8DC30D7D81}" type="sibTrans" cxnId="{7531B503-A654-47BA-A222-027EFD2F96A4}">
      <dgm:prSet/>
      <dgm:spPr/>
      <dgm:t>
        <a:bodyPr/>
        <a:lstStyle/>
        <a:p>
          <a:endParaRPr lang="en-US" sz="2000"/>
        </a:p>
      </dgm:t>
    </dgm:pt>
    <dgm:pt modelId="{0CE7604D-04D6-4B0A-8DC2-47BF1B632EE7}" type="pres">
      <dgm:prSet presAssocID="{5A13E11D-9A77-4C51-B919-A45F20A327AB}" presName="root" presStyleCnt="0">
        <dgm:presLayoutVars>
          <dgm:dir/>
          <dgm:resizeHandles val="exact"/>
        </dgm:presLayoutVars>
      </dgm:prSet>
      <dgm:spPr/>
    </dgm:pt>
    <dgm:pt modelId="{A62606D1-44C1-4787-B1B9-94039C3B6A7B}" type="pres">
      <dgm:prSet presAssocID="{FA4305D6-42C0-463C-90F6-F1CE8208BF8F}" presName="compNode" presStyleCnt="0"/>
      <dgm:spPr/>
    </dgm:pt>
    <dgm:pt modelId="{B0FD2091-C253-4BFD-99FB-03CFF920B872}" type="pres">
      <dgm:prSet presAssocID="{FA4305D6-42C0-463C-90F6-F1CE8208BF8F}" presName="bgRect" presStyleLbl="bgShp" presStyleIdx="0" presStyleCnt="4"/>
      <dgm:spPr/>
    </dgm:pt>
    <dgm:pt modelId="{4045EB65-0C02-47D8-BC30-36CD5C689180}" type="pres">
      <dgm:prSet presAssocID="{FA4305D6-42C0-463C-90F6-F1CE8208BF8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702AE56E-7DD4-4D12-9605-2962CDDDA8C7}" type="pres">
      <dgm:prSet presAssocID="{FA4305D6-42C0-463C-90F6-F1CE8208BF8F}" presName="spaceRect" presStyleCnt="0"/>
      <dgm:spPr/>
    </dgm:pt>
    <dgm:pt modelId="{921CCEB0-10B4-47E8-AD53-5BDFB07F169A}" type="pres">
      <dgm:prSet presAssocID="{FA4305D6-42C0-463C-90F6-F1CE8208BF8F}" presName="parTx" presStyleLbl="revTx" presStyleIdx="0" presStyleCnt="4">
        <dgm:presLayoutVars>
          <dgm:chMax val="0"/>
          <dgm:chPref val="0"/>
        </dgm:presLayoutVars>
      </dgm:prSet>
      <dgm:spPr/>
    </dgm:pt>
    <dgm:pt modelId="{73C4B3E1-B772-4631-867D-FA5D845D827B}" type="pres">
      <dgm:prSet presAssocID="{6ED44706-4B14-4D27-8CC4-C4213181D394}" presName="sibTrans" presStyleCnt="0"/>
      <dgm:spPr/>
    </dgm:pt>
    <dgm:pt modelId="{2BB514C3-7929-4ED8-BEB6-4015DF291B7A}" type="pres">
      <dgm:prSet presAssocID="{BA7C0880-3FBD-479F-95CF-CC2F7BF74AE9}" presName="compNode" presStyleCnt="0"/>
      <dgm:spPr/>
    </dgm:pt>
    <dgm:pt modelId="{1B02B410-B50B-4D28-A394-DDAF6973DDDE}" type="pres">
      <dgm:prSet presAssocID="{BA7C0880-3FBD-479F-95CF-CC2F7BF74AE9}" presName="bgRect" presStyleLbl="bgShp" presStyleIdx="1" presStyleCnt="4"/>
      <dgm:spPr/>
    </dgm:pt>
    <dgm:pt modelId="{79A7882F-2E5A-42A4-8FE7-570044667B4A}" type="pres">
      <dgm:prSet presAssocID="{BA7C0880-3FBD-479F-95CF-CC2F7BF74AE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"/>
        </a:ext>
      </dgm:extLst>
    </dgm:pt>
    <dgm:pt modelId="{098F7401-530A-4773-AE2F-958772C5235C}" type="pres">
      <dgm:prSet presAssocID="{BA7C0880-3FBD-479F-95CF-CC2F7BF74AE9}" presName="spaceRect" presStyleCnt="0"/>
      <dgm:spPr/>
    </dgm:pt>
    <dgm:pt modelId="{2C2B5D80-9B38-4DB3-B64B-726825725E94}" type="pres">
      <dgm:prSet presAssocID="{BA7C0880-3FBD-479F-95CF-CC2F7BF74AE9}" presName="parTx" presStyleLbl="revTx" presStyleIdx="1" presStyleCnt="4">
        <dgm:presLayoutVars>
          <dgm:chMax val="0"/>
          <dgm:chPref val="0"/>
        </dgm:presLayoutVars>
      </dgm:prSet>
      <dgm:spPr/>
    </dgm:pt>
    <dgm:pt modelId="{31518D36-0282-4507-AD6A-8536F02F2CC2}" type="pres">
      <dgm:prSet presAssocID="{59386F4D-2657-48C9-A3C4-B066852D6A07}" presName="sibTrans" presStyleCnt="0"/>
      <dgm:spPr/>
    </dgm:pt>
    <dgm:pt modelId="{4C0D35D4-5ED0-4722-A02C-B9EAD14F3A3F}" type="pres">
      <dgm:prSet presAssocID="{51248C49-7D1E-489A-82C2-E1FB2ABFC6A3}" presName="compNode" presStyleCnt="0"/>
      <dgm:spPr/>
    </dgm:pt>
    <dgm:pt modelId="{E31C9D02-1E6F-4C54-8964-E75F76BAABF8}" type="pres">
      <dgm:prSet presAssocID="{51248C49-7D1E-489A-82C2-E1FB2ABFC6A3}" presName="bgRect" presStyleLbl="bgShp" presStyleIdx="2" presStyleCnt="4"/>
      <dgm:spPr/>
    </dgm:pt>
    <dgm:pt modelId="{3DD4DF3A-414E-4ECC-B21B-DDC481F41927}" type="pres">
      <dgm:prSet presAssocID="{51248C49-7D1E-489A-82C2-E1FB2ABFC6A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48C7ADD-B627-446E-AE97-750423E84826}" type="pres">
      <dgm:prSet presAssocID="{51248C49-7D1E-489A-82C2-E1FB2ABFC6A3}" presName="spaceRect" presStyleCnt="0"/>
      <dgm:spPr/>
    </dgm:pt>
    <dgm:pt modelId="{6CC91B75-F786-4259-A060-6AE8A93D1110}" type="pres">
      <dgm:prSet presAssocID="{51248C49-7D1E-489A-82C2-E1FB2ABFC6A3}" presName="parTx" presStyleLbl="revTx" presStyleIdx="2" presStyleCnt="4">
        <dgm:presLayoutVars>
          <dgm:chMax val="0"/>
          <dgm:chPref val="0"/>
        </dgm:presLayoutVars>
      </dgm:prSet>
      <dgm:spPr/>
    </dgm:pt>
    <dgm:pt modelId="{407953B0-027A-496B-BCF1-C84B9B665178}" type="pres">
      <dgm:prSet presAssocID="{57FE55E3-4115-445E-831F-7CE21A588D35}" presName="sibTrans" presStyleCnt="0"/>
      <dgm:spPr/>
    </dgm:pt>
    <dgm:pt modelId="{97BE7115-C550-493B-91AE-BFC888E94A8E}" type="pres">
      <dgm:prSet presAssocID="{CA724D05-D0B5-4111-A881-1EC98C10357A}" presName="compNode" presStyleCnt="0"/>
      <dgm:spPr/>
    </dgm:pt>
    <dgm:pt modelId="{5D61FEAA-B384-4555-8F8E-E52259A7224E}" type="pres">
      <dgm:prSet presAssocID="{CA724D05-D0B5-4111-A881-1EC98C10357A}" presName="bgRect" presStyleLbl="bgShp" presStyleIdx="3" presStyleCnt="4"/>
      <dgm:spPr/>
    </dgm:pt>
    <dgm:pt modelId="{BCF4D8A3-1746-44C5-A846-23372FE51ABC}" type="pres">
      <dgm:prSet presAssocID="{CA724D05-D0B5-4111-A881-1EC98C10357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CD8991A5-CF23-4367-9E15-D6639E8AF037}" type="pres">
      <dgm:prSet presAssocID="{CA724D05-D0B5-4111-A881-1EC98C10357A}" presName="spaceRect" presStyleCnt="0"/>
      <dgm:spPr/>
    </dgm:pt>
    <dgm:pt modelId="{F0678DCD-307F-4F08-BB1F-A19182E5B5EF}" type="pres">
      <dgm:prSet presAssocID="{CA724D05-D0B5-4111-A881-1EC98C10357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531B503-A654-47BA-A222-027EFD2F96A4}" srcId="{5A13E11D-9A77-4C51-B919-A45F20A327AB}" destId="{CA724D05-D0B5-4111-A881-1EC98C10357A}" srcOrd="3" destOrd="0" parTransId="{54A38D21-511A-48F9-A088-4CCE9822D4D1}" sibTransId="{C80326BA-1BBF-4D8C-8F21-1A8DC30D7D81}"/>
    <dgm:cxn modelId="{4F657364-F242-4C50-BCE0-57B96BD6A04E}" srcId="{5A13E11D-9A77-4C51-B919-A45F20A327AB}" destId="{51248C49-7D1E-489A-82C2-E1FB2ABFC6A3}" srcOrd="2" destOrd="0" parTransId="{A7FED3EC-0DBF-4D3F-8302-8B417B7E8487}" sibTransId="{57FE55E3-4115-445E-831F-7CE21A588D35}"/>
    <dgm:cxn modelId="{E9274155-E5DF-4E28-82D3-265F22C209D0}" type="presOf" srcId="{5A13E11D-9A77-4C51-B919-A45F20A327AB}" destId="{0CE7604D-04D6-4B0A-8DC2-47BF1B632EE7}" srcOrd="0" destOrd="0" presId="urn:microsoft.com/office/officeart/2018/2/layout/IconVerticalSolidList"/>
    <dgm:cxn modelId="{241FCB76-1B84-453B-ADBB-6A76DA7AEB3C}" type="presOf" srcId="{FA4305D6-42C0-463C-90F6-F1CE8208BF8F}" destId="{921CCEB0-10B4-47E8-AD53-5BDFB07F169A}" srcOrd="0" destOrd="0" presId="urn:microsoft.com/office/officeart/2018/2/layout/IconVerticalSolidList"/>
    <dgm:cxn modelId="{FA060A7D-6BCC-4264-B0CF-FD26EDB1651B}" srcId="{5A13E11D-9A77-4C51-B919-A45F20A327AB}" destId="{FA4305D6-42C0-463C-90F6-F1CE8208BF8F}" srcOrd="0" destOrd="0" parTransId="{EAC4BE8C-4094-4F21-BB48-27EFAD3E164D}" sibTransId="{6ED44706-4B14-4D27-8CC4-C4213181D394}"/>
    <dgm:cxn modelId="{5AE5858F-6C20-4831-B1F4-021FED3BEAB0}" type="presOf" srcId="{CA724D05-D0B5-4111-A881-1EC98C10357A}" destId="{F0678DCD-307F-4F08-BB1F-A19182E5B5EF}" srcOrd="0" destOrd="0" presId="urn:microsoft.com/office/officeart/2018/2/layout/IconVerticalSolidList"/>
    <dgm:cxn modelId="{4EB51AA8-42D4-4C61-BCCD-56D20657D25C}" srcId="{5A13E11D-9A77-4C51-B919-A45F20A327AB}" destId="{BA7C0880-3FBD-479F-95CF-CC2F7BF74AE9}" srcOrd="1" destOrd="0" parTransId="{1D27A295-DC8F-44AA-8E2A-72617F007958}" sibTransId="{59386F4D-2657-48C9-A3C4-B066852D6A07}"/>
    <dgm:cxn modelId="{44C092B3-1739-46A7-A125-47545107552C}" type="presOf" srcId="{51248C49-7D1E-489A-82C2-E1FB2ABFC6A3}" destId="{6CC91B75-F786-4259-A060-6AE8A93D1110}" srcOrd="0" destOrd="0" presId="urn:microsoft.com/office/officeart/2018/2/layout/IconVerticalSolidList"/>
    <dgm:cxn modelId="{3555DBE6-2E57-4871-BEC3-4F24895F2A08}" type="presOf" srcId="{BA7C0880-3FBD-479F-95CF-CC2F7BF74AE9}" destId="{2C2B5D80-9B38-4DB3-B64B-726825725E94}" srcOrd="0" destOrd="0" presId="urn:microsoft.com/office/officeart/2018/2/layout/IconVerticalSolidList"/>
    <dgm:cxn modelId="{79861691-EE93-449A-95FF-3E70B327006F}" type="presParOf" srcId="{0CE7604D-04D6-4B0A-8DC2-47BF1B632EE7}" destId="{A62606D1-44C1-4787-B1B9-94039C3B6A7B}" srcOrd="0" destOrd="0" presId="urn:microsoft.com/office/officeart/2018/2/layout/IconVerticalSolidList"/>
    <dgm:cxn modelId="{E246086E-46E9-4406-A5D8-16D11367E28F}" type="presParOf" srcId="{A62606D1-44C1-4787-B1B9-94039C3B6A7B}" destId="{B0FD2091-C253-4BFD-99FB-03CFF920B872}" srcOrd="0" destOrd="0" presId="urn:microsoft.com/office/officeart/2018/2/layout/IconVerticalSolidList"/>
    <dgm:cxn modelId="{C4810E0A-4152-43DB-83A0-7B1F03008288}" type="presParOf" srcId="{A62606D1-44C1-4787-B1B9-94039C3B6A7B}" destId="{4045EB65-0C02-47D8-BC30-36CD5C689180}" srcOrd="1" destOrd="0" presId="urn:microsoft.com/office/officeart/2018/2/layout/IconVerticalSolidList"/>
    <dgm:cxn modelId="{F3409E21-37E9-4FAE-A800-E00B447EEC34}" type="presParOf" srcId="{A62606D1-44C1-4787-B1B9-94039C3B6A7B}" destId="{702AE56E-7DD4-4D12-9605-2962CDDDA8C7}" srcOrd="2" destOrd="0" presId="urn:microsoft.com/office/officeart/2018/2/layout/IconVerticalSolidList"/>
    <dgm:cxn modelId="{5177365A-B105-43FF-919B-6D83C89AB0AC}" type="presParOf" srcId="{A62606D1-44C1-4787-B1B9-94039C3B6A7B}" destId="{921CCEB0-10B4-47E8-AD53-5BDFB07F169A}" srcOrd="3" destOrd="0" presId="urn:microsoft.com/office/officeart/2018/2/layout/IconVerticalSolidList"/>
    <dgm:cxn modelId="{83E1FB92-6F4B-4CCA-BAF7-E8E8608ADEA0}" type="presParOf" srcId="{0CE7604D-04D6-4B0A-8DC2-47BF1B632EE7}" destId="{73C4B3E1-B772-4631-867D-FA5D845D827B}" srcOrd="1" destOrd="0" presId="urn:microsoft.com/office/officeart/2018/2/layout/IconVerticalSolidList"/>
    <dgm:cxn modelId="{7D64B7A2-A072-4FFD-934C-0C76CB799FD2}" type="presParOf" srcId="{0CE7604D-04D6-4B0A-8DC2-47BF1B632EE7}" destId="{2BB514C3-7929-4ED8-BEB6-4015DF291B7A}" srcOrd="2" destOrd="0" presId="urn:microsoft.com/office/officeart/2018/2/layout/IconVerticalSolidList"/>
    <dgm:cxn modelId="{56A7B42D-3A57-44F2-906C-10B102F7DE69}" type="presParOf" srcId="{2BB514C3-7929-4ED8-BEB6-4015DF291B7A}" destId="{1B02B410-B50B-4D28-A394-DDAF6973DDDE}" srcOrd="0" destOrd="0" presId="urn:microsoft.com/office/officeart/2018/2/layout/IconVerticalSolidList"/>
    <dgm:cxn modelId="{20A5265A-1DC1-4BA8-84D1-91BD64C55944}" type="presParOf" srcId="{2BB514C3-7929-4ED8-BEB6-4015DF291B7A}" destId="{79A7882F-2E5A-42A4-8FE7-570044667B4A}" srcOrd="1" destOrd="0" presId="urn:microsoft.com/office/officeart/2018/2/layout/IconVerticalSolidList"/>
    <dgm:cxn modelId="{1EF9F42E-2768-4518-9E77-FA6580200DAD}" type="presParOf" srcId="{2BB514C3-7929-4ED8-BEB6-4015DF291B7A}" destId="{098F7401-530A-4773-AE2F-958772C5235C}" srcOrd="2" destOrd="0" presId="urn:microsoft.com/office/officeart/2018/2/layout/IconVerticalSolidList"/>
    <dgm:cxn modelId="{DA9022DF-7B75-4B3E-9203-B2BE84F47227}" type="presParOf" srcId="{2BB514C3-7929-4ED8-BEB6-4015DF291B7A}" destId="{2C2B5D80-9B38-4DB3-B64B-726825725E94}" srcOrd="3" destOrd="0" presId="urn:microsoft.com/office/officeart/2018/2/layout/IconVerticalSolidList"/>
    <dgm:cxn modelId="{4B643CCB-94D5-4C4E-97DC-3EFD229FE7F8}" type="presParOf" srcId="{0CE7604D-04D6-4B0A-8DC2-47BF1B632EE7}" destId="{31518D36-0282-4507-AD6A-8536F02F2CC2}" srcOrd="3" destOrd="0" presId="urn:microsoft.com/office/officeart/2018/2/layout/IconVerticalSolidList"/>
    <dgm:cxn modelId="{8C04521E-5114-4764-982A-3A3C69DEC353}" type="presParOf" srcId="{0CE7604D-04D6-4B0A-8DC2-47BF1B632EE7}" destId="{4C0D35D4-5ED0-4722-A02C-B9EAD14F3A3F}" srcOrd="4" destOrd="0" presId="urn:microsoft.com/office/officeart/2018/2/layout/IconVerticalSolidList"/>
    <dgm:cxn modelId="{CC5A71BC-234C-4933-8839-0298E65F5354}" type="presParOf" srcId="{4C0D35D4-5ED0-4722-A02C-B9EAD14F3A3F}" destId="{E31C9D02-1E6F-4C54-8964-E75F76BAABF8}" srcOrd="0" destOrd="0" presId="urn:microsoft.com/office/officeart/2018/2/layout/IconVerticalSolidList"/>
    <dgm:cxn modelId="{2E04D2FB-B1CB-4A92-BC9E-F89D13BAA1BA}" type="presParOf" srcId="{4C0D35D4-5ED0-4722-A02C-B9EAD14F3A3F}" destId="{3DD4DF3A-414E-4ECC-B21B-DDC481F41927}" srcOrd="1" destOrd="0" presId="urn:microsoft.com/office/officeart/2018/2/layout/IconVerticalSolidList"/>
    <dgm:cxn modelId="{BD127F21-6688-4189-AA3F-C0CF92F22DA6}" type="presParOf" srcId="{4C0D35D4-5ED0-4722-A02C-B9EAD14F3A3F}" destId="{F48C7ADD-B627-446E-AE97-750423E84826}" srcOrd="2" destOrd="0" presId="urn:microsoft.com/office/officeart/2018/2/layout/IconVerticalSolidList"/>
    <dgm:cxn modelId="{AB3931E2-B3B6-491C-A08E-2EF7361FB2ED}" type="presParOf" srcId="{4C0D35D4-5ED0-4722-A02C-B9EAD14F3A3F}" destId="{6CC91B75-F786-4259-A060-6AE8A93D1110}" srcOrd="3" destOrd="0" presId="urn:microsoft.com/office/officeart/2018/2/layout/IconVerticalSolidList"/>
    <dgm:cxn modelId="{B29463BD-3113-4034-911C-1215E67A5958}" type="presParOf" srcId="{0CE7604D-04D6-4B0A-8DC2-47BF1B632EE7}" destId="{407953B0-027A-496B-BCF1-C84B9B665178}" srcOrd="5" destOrd="0" presId="urn:microsoft.com/office/officeart/2018/2/layout/IconVerticalSolidList"/>
    <dgm:cxn modelId="{4F3A28F6-0382-4987-B043-4ECF46AEFF0D}" type="presParOf" srcId="{0CE7604D-04D6-4B0A-8DC2-47BF1B632EE7}" destId="{97BE7115-C550-493B-91AE-BFC888E94A8E}" srcOrd="6" destOrd="0" presId="urn:microsoft.com/office/officeart/2018/2/layout/IconVerticalSolidList"/>
    <dgm:cxn modelId="{BD8B076A-A9F7-4A77-8BD6-E28CB433BFBE}" type="presParOf" srcId="{97BE7115-C550-493B-91AE-BFC888E94A8E}" destId="{5D61FEAA-B384-4555-8F8E-E52259A7224E}" srcOrd="0" destOrd="0" presId="urn:microsoft.com/office/officeart/2018/2/layout/IconVerticalSolidList"/>
    <dgm:cxn modelId="{6ABB1587-B978-4931-9E74-B11BF7D82E60}" type="presParOf" srcId="{97BE7115-C550-493B-91AE-BFC888E94A8E}" destId="{BCF4D8A3-1746-44C5-A846-23372FE51ABC}" srcOrd="1" destOrd="0" presId="urn:microsoft.com/office/officeart/2018/2/layout/IconVerticalSolidList"/>
    <dgm:cxn modelId="{D28530FE-E5E6-4E91-8D6B-4D497ED667AD}" type="presParOf" srcId="{97BE7115-C550-493B-91AE-BFC888E94A8E}" destId="{CD8991A5-CF23-4367-9E15-D6639E8AF037}" srcOrd="2" destOrd="0" presId="urn:microsoft.com/office/officeart/2018/2/layout/IconVerticalSolidList"/>
    <dgm:cxn modelId="{CBB6DE0D-A83B-4848-9555-C2342D379CFC}" type="presParOf" srcId="{97BE7115-C550-493B-91AE-BFC888E94A8E}" destId="{F0678DCD-307F-4F08-BB1F-A19182E5B5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D5C73-BF03-4C9E-9034-07B259A04AF8}">
      <dsp:nvSpPr>
        <dsp:cNvPr id="0" name=""/>
        <dsp:cNvSpPr/>
      </dsp:nvSpPr>
      <dsp:spPr>
        <a:xfrm>
          <a:off x="1825524" y="21322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A7CCF-68FC-497D-A1DF-7C9EF1534560}">
      <dsp:nvSpPr>
        <dsp:cNvPr id="0" name=""/>
        <dsp:cNvSpPr/>
      </dsp:nvSpPr>
      <dsp:spPr>
        <a:xfrm>
          <a:off x="637524" y="2435519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IT Applications </a:t>
          </a:r>
        </a:p>
      </dsp:txBody>
      <dsp:txXfrm>
        <a:off x="637524" y="2435519"/>
        <a:ext cx="4320000" cy="720000"/>
      </dsp:txXfrm>
    </dsp:sp>
    <dsp:sp modelId="{FAEE8B3C-C1DC-4AB4-9E16-EE4165B641D5}">
      <dsp:nvSpPr>
        <dsp:cNvPr id="0" name=""/>
        <dsp:cNvSpPr/>
      </dsp:nvSpPr>
      <dsp:spPr>
        <a:xfrm>
          <a:off x="6901524" y="21322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5FDE0B-FA5F-4FDB-BDB3-EE6A998A2E2D}">
      <dsp:nvSpPr>
        <dsp:cNvPr id="0" name=""/>
        <dsp:cNvSpPr/>
      </dsp:nvSpPr>
      <dsp:spPr>
        <a:xfrm>
          <a:off x="5713524" y="2435519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044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Theory</a:t>
          </a:r>
        </a:p>
      </dsp:txBody>
      <dsp:txXfrm>
        <a:off x="5713524" y="2435519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9E8C3-582C-42AA-8217-A6346D308EBC}">
      <dsp:nvSpPr>
        <dsp:cNvPr id="0" name=""/>
        <dsp:cNvSpPr/>
      </dsp:nvSpPr>
      <dsp:spPr>
        <a:xfrm rot="10800000">
          <a:off x="1501297" y="57356"/>
          <a:ext cx="4972012" cy="1490507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5955" tIns="152400" rIns="28448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Course Overview</a:t>
          </a:r>
        </a:p>
      </dsp:txBody>
      <dsp:txXfrm rot="10800000">
        <a:off x="1873924" y="57356"/>
        <a:ext cx="4599385" cy="1490507"/>
      </dsp:txXfrm>
    </dsp:sp>
    <dsp:sp modelId="{3F253755-25A0-4276-A900-F06638C2ACC7}">
      <dsp:nvSpPr>
        <dsp:cNvPr id="0" name=""/>
        <dsp:cNvSpPr/>
      </dsp:nvSpPr>
      <dsp:spPr>
        <a:xfrm>
          <a:off x="776341" y="2157"/>
          <a:ext cx="1600905" cy="160090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05B83-9003-4EBF-AD52-3160422E71A8}">
      <dsp:nvSpPr>
        <dsp:cNvPr id="0" name=""/>
        <dsp:cNvSpPr/>
      </dsp:nvSpPr>
      <dsp:spPr>
        <a:xfrm rot="10800000">
          <a:off x="1501297" y="2080945"/>
          <a:ext cx="4972012" cy="1600905"/>
        </a:xfrm>
        <a:prstGeom prst="homePlate">
          <a:avLst/>
        </a:prstGeom>
        <a:solidFill>
          <a:schemeClr val="accent1">
            <a:shade val="80000"/>
            <a:hueOff val="78930"/>
            <a:satOff val="370"/>
            <a:lumOff val="124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5955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/>
        </a:p>
      </dsp:txBody>
      <dsp:txXfrm rot="10800000">
        <a:off x="1901523" y="2080945"/>
        <a:ext cx="4571786" cy="1600905"/>
      </dsp:txXfrm>
    </dsp:sp>
    <dsp:sp modelId="{5601A75D-8FB0-4F0F-8D56-D2626EFBCF05}">
      <dsp:nvSpPr>
        <dsp:cNvPr id="0" name=""/>
        <dsp:cNvSpPr/>
      </dsp:nvSpPr>
      <dsp:spPr>
        <a:xfrm>
          <a:off x="776341" y="2080945"/>
          <a:ext cx="1600905" cy="160090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CFD7E-E73F-430B-89E8-7384830190F5}">
      <dsp:nvSpPr>
        <dsp:cNvPr id="0" name=""/>
        <dsp:cNvSpPr/>
      </dsp:nvSpPr>
      <dsp:spPr>
        <a:xfrm rot="10800000">
          <a:off x="1624715" y="4156179"/>
          <a:ext cx="4821017" cy="1600905"/>
        </a:xfrm>
        <a:prstGeom prst="homePlate">
          <a:avLst/>
        </a:prstGeom>
        <a:solidFill>
          <a:schemeClr val="accent1">
            <a:shade val="80000"/>
            <a:hueOff val="157861"/>
            <a:satOff val="741"/>
            <a:lumOff val="248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5955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 rot="10800000">
        <a:off x="2024941" y="4156179"/>
        <a:ext cx="4420791" cy="1600905"/>
      </dsp:txXfrm>
    </dsp:sp>
    <dsp:sp modelId="{F38B2D90-EFE0-4352-BBC7-82366431C2D8}">
      <dsp:nvSpPr>
        <dsp:cNvPr id="0" name=""/>
        <dsp:cNvSpPr/>
      </dsp:nvSpPr>
      <dsp:spPr>
        <a:xfrm>
          <a:off x="814090" y="4159733"/>
          <a:ext cx="1600905" cy="160090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9E8C3-582C-42AA-8217-A6346D308EBC}">
      <dsp:nvSpPr>
        <dsp:cNvPr id="0" name=""/>
        <dsp:cNvSpPr/>
      </dsp:nvSpPr>
      <dsp:spPr>
        <a:xfrm rot="10800000">
          <a:off x="1578374" y="86"/>
          <a:ext cx="4821017" cy="1845510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2157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 rot="10800000">
        <a:off x="2039751" y="86"/>
        <a:ext cx="4359640" cy="1845510"/>
      </dsp:txXfrm>
    </dsp:sp>
    <dsp:sp modelId="{3F253755-25A0-4276-A900-F06638C2ACC7}">
      <dsp:nvSpPr>
        <dsp:cNvPr id="0" name=""/>
        <dsp:cNvSpPr/>
      </dsp:nvSpPr>
      <dsp:spPr>
        <a:xfrm>
          <a:off x="850258" y="194726"/>
          <a:ext cx="1456231" cy="145623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05B83-9003-4EBF-AD52-3160422E71A8}">
      <dsp:nvSpPr>
        <dsp:cNvPr id="0" name=""/>
        <dsp:cNvSpPr/>
      </dsp:nvSpPr>
      <dsp:spPr>
        <a:xfrm rot="10800000">
          <a:off x="1578374" y="2280293"/>
          <a:ext cx="4821017" cy="1456231"/>
        </a:xfrm>
        <a:prstGeom prst="homePlate">
          <a:avLst/>
        </a:prstGeom>
        <a:solidFill>
          <a:schemeClr val="accent1">
            <a:shade val="80000"/>
            <a:hueOff val="78930"/>
            <a:satOff val="370"/>
            <a:lumOff val="124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2157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 rot="10800000">
        <a:off x="1942432" y="2280293"/>
        <a:ext cx="4456959" cy="1456231"/>
      </dsp:txXfrm>
    </dsp:sp>
    <dsp:sp modelId="{5601A75D-8FB0-4F0F-8D56-D2626EFBCF05}">
      <dsp:nvSpPr>
        <dsp:cNvPr id="0" name=""/>
        <dsp:cNvSpPr/>
      </dsp:nvSpPr>
      <dsp:spPr>
        <a:xfrm>
          <a:off x="850258" y="2280293"/>
          <a:ext cx="1456231" cy="145623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CFD7E-E73F-430B-89E8-7384830190F5}">
      <dsp:nvSpPr>
        <dsp:cNvPr id="0" name=""/>
        <dsp:cNvSpPr/>
      </dsp:nvSpPr>
      <dsp:spPr>
        <a:xfrm rot="10800000">
          <a:off x="1578374" y="4171220"/>
          <a:ext cx="4821017" cy="1665229"/>
        </a:xfrm>
        <a:prstGeom prst="homePlate">
          <a:avLst/>
        </a:prstGeom>
        <a:solidFill>
          <a:schemeClr val="accent1">
            <a:shade val="80000"/>
            <a:hueOff val="157861"/>
            <a:satOff val="741"/>
            <a:lumOff val="248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2157" tIns="247650" rIns="46228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 rot="10800000">
        <a:off x="1994681" y="4171220"/>
        <a:ext cx="4404710" cy="1665229"/>
      </dsp:txXfrm>
    </dsp:sp>
    <dsp:sp modelId="{F38B2D90-EFE0-4352-BBC7-82366431C2D8}">
      <dsp:nvSpPr>
        <dsp:cNvPr id="0" name=""/>
        <dsp:cNvSpPr/>
      </dsp:nvSpPr>
      <dsp:spPr>
        <a:xfrm>
          <a:off x="850258" y="4275719"/>
          <a:ext cx="1456231" cy="1456231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7E38B-86D9-BE46-8CEB-A284D7C66D8F}">
      <dsp:nvSpPr>
        <dsp:cNvPr id="0" name=""/>
        <dsp:cNvSpPr/>
      </dsp:nvSpPr>
      <dsp:spPr>
        <a:xfrm>
          <a:off x="0" y="1023684"/>
          <a:ext cx="3000374" cy="190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F4AB0-BF70-DE42-BA3A-7D372F4397F2}">
      <dsp:nvSpPr>
        <dsp:cNvPr id="0" name=""/>
        <dsp:cNvSpPr/>
      </dsp:nvSpPr>
      <dsp:spPr>
        <a:xfrm>
          <a:off x="333374" y="1340390"/>
          <a:ext cx="3000374" cy="190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Lenzie Academy (Notes, Tasks, Homework, Revision Packs) - All uploaded to Teams</a:t>
          </a:r>
        </a:p>
      </dsp:txBody>
      <dsp:txXfrm>
        <a:off x="389176" y="1396192"/>
        <a:ext cx="2888770" cy="1793633"/>
      </dsp:txXfrm>
    </dsp:sp>
    <dsp:sp modelId="{7FFF3A40-AC92-0D47-B6A6-1222F52E85D5}">
      <dsp:nvSpPr>
        <dsp:cNvPr id="0" name=""/>
        <dsp:cNvSpPr/>
      </dsp:nvSpPr>
      <dsp:spPr>
        <a:xfrm>
          <a:off x="3667124" y="1023684"/>
          <a:ext cx="3000374" cy="190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5CCAD-E274-6F48-A33E-24E4380FBEA8}">
      <dsp:nvSpPr>
        <dsp:cNvPr id="0" name=""/>
        <dsp:cNvSpPr/>
      </dsp:nvSpPr>
      <dsp:spPr>
        <a:xfrm>
          <a:off x="4000499" y="1340390"/>
          <a:ext cx="3000374" cy="190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itka Banner"/>
            </a:rPr>
            <a:t>QS Past</a:t>
          </a:r>
          <a:r>
            <a:rPr lang="en-US" sz="2000" kern="1200" dirty="0"/>
            <a:t> Papers</a:t>
          </a:r>
        </a:p>
      </dsp:txBody>
      <dsp:txXfrm>
        <a:off x="4056301" y="1396192"/>
        <a:ext cx="2888770" cy="1793633"/>
      </dsp:txXfrm>
    </dsp:sp>
    <dsp:sp modelId="{D5908D1F-13A3-D94A-B0BC-5DEAC705095C}">
      <dsp:nvSpPr>
        <dsp:cNvPr id="0" name=""/>
        <dsp:cNvSpPr/>
      </dsp:nvSpPr>
      <dsp:spPr>
        <a:xfrm>
          <a:off x="7334248" y="1023684"/>
          <a:ext cx="3000374" cy="19052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01B91-DF91-A441-B862-64D1576713D5}">
      <dsp:nvSpPr>
        <dsp:cNvPr id="0" name=""/>
        <dsp:cNvSpPr/>
      </dsp:nvSpPr>
      <dsp:spPr>
        <a:xfrm>
          <a:off x="7667623" y="1340390"/>
          <a:ext cx="3000374" cy="190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itka Banner"/>
            </a:rPr>
            <a:t>Achieve - </a:t>
          </a:r>
          <a:r>
            <a:rPr lang="en-US" sz="2000" kern="1200" dirty="0"/>
            <a:t>https://achieve.hashtag-learning.co.uk/user-start/?next=/</a:t>
          </a:r>
        </a:p>
      </dsp:txBody>
      <dsp:txXfrm>
        <a:off x="7723425" y="1396192"/>
        <a:ext cx="2888770" cy="17936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7D3A4-0EB0-9246-A4A3-E461879A5E59}">
      <dsp:nvSpPr>
        <dsp:cNvPr id="0" name=""/>
        <dsp:cNvSpPr/>
      </dsp:nvSpPr>
      <dsp:spPr>
        <a:xfrm>
          <a:off x="183827" y="2658"/>
          <a:ext cx="3082102" cy="184926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Sitka Banner"/>
            </a:rPr>
            <a:t>Outline/Suggest</a:t>
          </a:r>
          <a:endParaRPr lang="en-GB" sz="3500" kern="1200" dirty="0"/>
        </a:p>
      </dsp:txBody>
      <dsp:txXfrm>
        <a:off x="183827" y="2658"/>
        <a:ext cx="3082102" cy="1849261"/>
      </dsp:txXfrm>
    </dsp:sp>
    <dsp:sp modelId="{95DCEF0E-7BA4-4E21-8965-3B810C26BB8F}">
      <dsp:nvSpPr>
        <dsp:cNvPr id="0" name=""/>
        <dsp:cNvSpPr/>
      </dsp:nvSpPr>
      <dsp:spPr>
        <a:xfrm>
          <a:off x="3574139" y="2658"/>
          <a:ext cx="3082102" cy="184926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Describe</a:t>
          </a:r>
        </a:p>
      </dsp:txBody>
      <dsp:txXfrm>
        <a:off x="3574139" y="2658"/>
        <a:ext cx="3082102" cy="1849261"/>
      </dsp:txXfrm>
    </dsp:sp>
    <dsp:sp modelId="{503B398F-C46A-418E-9AE4-0C506B411253}">
      <dsp:nvSpPr>
        <dsp:cNvPr id="0" name=""/>
        <dsp:cNvSpPr/>
      </dsp:nvSpPr>
      <dsp:spPr>
        <a:xfrm>
          <a:off x="6964452" y="2658"/>
          <a:ext cx="3082102" cy="184926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>
              <a:latin typeface="Sitka Banner"/>
            </a:rPr>
            <a:t>Compare</a:t>
          </a:r>
        </a:p>
      </dsp:txBody>
      <dsp:txXfrm>
        <a:off x="6964452" y="2658"/>
        <a:ext cx="3082102" cy="1849261"/>
      </dsp:txXfrm>
    </dsp:sp>
    <dsp:sp modelId="{761BC961-B22A-4A96-930A-3DC40C592EF3}">
      <dsp:nvSpPr>
        <dsp:cNvPr id="0" name=""/>
        <dsp:cNvSpPr/>
      </dsp:nvSpPr>
      <dsp:spPr>
        <a:xfrm>
          <a:off x="3574139" y="2160130"/>
          <a:ext cx="3082102" cy="184926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Explain</a:t>
          </a:r>
        </a:p>
      </dsp:txBody>
      <dsp:txXfrm>
        <a:off x="3574139" y="2160130"/>
        <a:ext cx="3082102" cy="18492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D2091-C253-4BFD-99FB-03CFF920B872}">
      <dsp:nvSpPr>
        <dsp:cNvPr id="0" name=""/>
        <dsp:cNvSpPr/>
      </dsp:nvSpPr>
      <dsp:spPr>
        <a:xfrm>
          <a:off x="0" y="5890"/>
          <a:ext cx="6947182" cy="13293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5EB65-0C02-47D8-BC30-36CD5C689180}">
      <dsp:nvSpPr>
        <dsp:cNvPr id="0" name=""/>
        <dsp:cNvSpPr/>
      </dsp:nvSpPr>
      <dsp:spPr>
        <a:xfrm>
          <a:off x="402139" y="305002"/>
          <a:ext cx="731876" cy="7311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CCEB0-10B4-47E8-AD53-5BDFB07F169A}">
      <dsp:nvSpPr>
        <dsp:cNvPr id="0" name=""/>
        <dsp:cNvSpPr/>
      </dsp:nvSpPr>
      <dsp:spPr>
        <a:xfrm>
          <a:off x="1536154" y="5890"/>
          <a:ext cx="5387369" cy="1370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090" tIns="145090" rIns="145090" bIns="14509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IF Statements</a:t>
          </a:r>
          <a:r>
            <a:rPr lang="en-US" sz="2000" kern="1200"/>
            <a:t> – logic functions allow us to make comparisons between values, so the answer is always True or False based on criteria. </a:t>
          </a:r>
        </a:p>
      </dsp:txBody>
      <dsp:txXfrm>
        <a:off x="1536154" y="5890"/>
        <a:ext cx="5387369" cy="1370928"/>
      </dsp:txXfrm>
    </dsp:sp>
    <dsp:sp modelId="{1B02B410-B50B-4D28-A394-DDAF6973DDDE}">
      <dsp:nvSpPr>
        <dsp:cNvPr id="0" name=""/>
        <dsp:cNvSpPr/>
      </dsp:nvSpPr>
      <dsp:spPr>
        <a:xfrm>
          <a:off x="0" y="1719551"/>
          <a:ext cx="6947182" cy="13293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7882F-2E5A-42A4-8FE7-570044667B4A}">
      <dsp:nvSpPr>
        <dsp:cNvPr id="0" name=""/>
        <dsp:cNvSpPr/>
      </dsp:nvSpPr>
      <dsp:spPr>
        <a:xfrm>
          <a:off x="402139" y="2018662"/>
          <a:ext cx="731876" cy="7311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B5D80-9B38-4DB3-B64B-726825725E94}">
      <dsp:nvSpPr>
        <dsp:cNvPr id="0" name=""/>
        <dsp:cNvSpPr/>
      </dsp:nvSpPr>
      <dsp:spPr>
        <a:xfrm>
          <a:off x="1536154" y="1719551"/>
          <a:ext cx="5387369" cy="1370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090" tIns="145090" rIns="145090" bIns="14509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SUM -  </a:t>
          </a:r>
          <a:r>
            <a:rPr lang="en-US" sz="2000" kern="1200"/>
            <a:t>this formula allows us to total numbers together in one go instead of adding multiple cells over and over again. </a:t>
          </a:r>
        </a:p>
      </dsp:txBody>
      <dsp:txXfrm>
        <a:off x="1536154" y="1719551"/>
        <a:ext cx="5387369" cy="1370928"/>
      </dsp:txXfrm>
    </dsp:sp>
    <dsp:sp modelId="{E31C9D02-1E6F-4C54-8964-E75F76BAABF8}">
      <dsp:nvSpPr>
        <dsp:cNvPr id="0" name=""/>
        <dsp:cNvSpPr/>
      </dsp:nvSpPr>
      <dsp:spPr>
        <a:xfrm>
          <a:off x="0" y="3433212"/>
          <a:ext cx="6947182" cy="13293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4DF3A-414E-4ECC-B21B-DDC481F41927}">
      <dsp:nvSpPr>
        <dsp:cNvPr id="0" name=""/>
        <dsp:cNvSpPr/>
      </dsp:nvSpPr>
      <dsp:spPr>
        <a:xfrm>
          <a:off x="402139" y="3732323"/>
          <a:ext cx="731876" cy="7311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91B75-F786-4259-A060-6AE8A93D1110}">
      <dsp:nvSpPr>
        <dsp:cNvPr id="0" name=""/>
        <dsp:cNvSpPr/>
      </dsp:nvSpPr>
      <dsp:spPr>
        <a:xfrm>
          <a:off x="1536154" y="3433212"/>
          <a:ext cx="5387369" cy="1370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090" tIns="145090" rIns="145090" bIns="14509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Percentages – </a:t>
          </a:r>
          <a:r>
            <a:rPr lang="en-US" sz="2000" kern="1200" dirty="0"/>
            <a:t>within questions pupils are often asked to calculate percentages to figure out the right answer. (Pupils will always be given the information within comments)</a:t>
          </a:r>
        </a:p>
      </dsp:txBody>
      <dsp:txXfrm>
        <a:off x="1536154" y="3433212"/>
        <a:ext cx="5387369" cy="1370928"/>
      </dsp:txXfrm>
    </dsp:sp>
    <dsp:sp modelId="{5D61FEAA-B384-4555-8F8E-E52259A7224E}">
      <dsp:nvSpPr>
        <dsp:cNvPr id="0" name=""/>
        <dsp:cNvSpPr/>
      </dsp:nvSpPr>
      <dsp:spPr>
        <a:xfrm>
          <a:off x="0" y="5146872"/>
          <a:ext cx="6947182" cy="132938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4D8A3-1746-44C5-A846-23372FE51ABC}">
      <dsp:nvSpPr>
        <dsp:cNvPr id="0" name=""/>
        <dsp:cNvSpPr/>
      </dsp:nvSpPr>
      <dsp:spPr>
        <a:xfrm>
          <a:off x="402139" y="5445984"/>
          <a:ext cx="731876" cy="7311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78DCD-307F-4F08-BB1F-A19182E5B5EF}">
      <dsp:nvSpPr>
        <dsp:cNvPr id="0" name=""/>
        <dsp:cNvSpPr/>
      </dsp:nvSpPr>
      <dsp:spPr>
        <a:xfrm>
          <a:off x="1536154" y="5146872"/>
          <a:ext cx="5387369" cy="1370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5090" tIns="145090" rIns="145090" bIns="14509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Averages / Minimums / Maximums – </a:t>
          </a:r>
          <a:r>
            <a:rPr lang="en-US" sz="2000" kern="1200"/>
            <a:t>where pupils have to identify the lowest, highest and average based on a set of numbers.</a:t>
          </a:r>
        </a:p>
      </dsp:txBody>
      <dsp:txXfrm>
        <a:off x="1536154" y="5146872"/>
        <a:ext cx="5387369" cy="1370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D277A-EAC0-4A04-90DD-D7CF4321EE18}" type="datetimeFigureOut"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9A56-C667-44BB-A013-ACA2E0E7E2A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5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50E37-8B11-4B11-B6C9-948686466BA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05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71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6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5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4810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6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8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0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36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26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919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552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66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997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222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767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58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6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3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004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F4ADBECE-C5A3-4EED-A293-DED76A9F8E78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0150C77-AE11-44A0-B4FD-F7D7E16C8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0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38741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Administration/national5/" TargetMode="External"/><Relationship Id="rId2" Type="http://schemas.openxmlformats.org/officeDocument/2006/relationships/hyperlink" Target="https://www.sqa.org.uk/sqa/4743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suny-fmcc-wm-compapp/chapter/assignments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itting at a desk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1F935A8F-BC4F-D046-7051-3841EA58FB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760" r="-1" b="-1"/>
          <a:stretch/>
        </p:blipFill>
        <p:spPr>
          <a:xfrm>
            <a:off x="3331593" y="10"/>
            <a:ext cx="8860407" cy="6857990"/>
          </a:xfrm>
          <a:custGeom>
            <a:avLst/>
            <a:gdLst/>
            <a:ahLst/>
            <a:cxnLst/>
            <a:rect l="l" t="t" r="r" b="b"/>
            <a:pathLst>
              <a:path w="8860407" h="6858000">
                <a:moveTo>
                  <a:pt x="0" y="0"/>
                </a:moveTo>
                <a:lnTo>
                  <a:pt x="8860407" y="0"/>
                </a:lnTo>
                <a:lnTo>
                  <a:pt x="8860407" y="6858000"/>
                </a:lnTo>
                <a:lnTo>
                  <a:pt x="661049" y="6858000"/>
                </a:lnTo>
                <a:lnTo>
                  <a:pt x="832672" y="6662026"/>
                </a:lnTo>
                <a:cubicBezTo>
                  <a:pt x="1465328" y="5866432"/>
                  <a:pt x="1845374" y="4846462"/>
                  <a:pt x="1845374" y="3734370"/>
                </a:cubicBezTo>
                <a:cubicBezTo>
                  <a:pt x="1845374" y="2244963"/>
                  <a:pt x="1163691" y="920792"/>
                  <a:pt x="106458" y="79568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8952" y="1128811"/>
            <a:ext cx="3447288" cy="3342290"/>
          </a:xfrm>
        </p:spPr>
        <p:txBody>
          <a:bodyPr anchor="b">
            <a:normAutofit/>
          </a:bodyPr>
          <a:lstStyle/>
          <a:p>
            <a:r>
              <a:rPr lang="en-US" sz="4200">
                <a:cs typeface="Calibri Light"/>
              </a:rPr>
              <a:t>National 5</a:t>
            </a:r>
            <a:br>
              <a:rPr lang="en-US" sz="4200">
                <a:cs typeface="Calibri Light"/>
              </a:rPr>
            </a:br>
            <a:r>
              <a:rPr lang="en-US" sz="4200">
                <a:cs typeface="Calibri Light"/>
              </a:rPr>
              <a:t>Administration &amp; 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953" y="4660288"/>
            <a:ext cx="3447287" cy="1126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Family Learning 2026</a:t>
            </a: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9C91-02F2-4E99-4C94-D4EB93550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4118883" cy="4754880"/>
          </a:xfrm>
        </p:spPr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E5B67-5347-80D3-19FA-E8E137E97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</a:pPr>
            <a:r>
              <a:rPr lang="en-GB" sz="2400" dirty="0">
                <a:ea typeface="+mn-lt"/>
                <a:cs typeface="+mn-lt"/>
              </a:rPr>
              <a:t>Final grade will be made up of two parts:</a:t>
            </a: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endParaRPr lang="en-GB" sz="2400" dirty="0">
              <a:ea typeface="+mn-lt"/>
              <a:cs typeface="+mn-lt"/>
            </a:endParaRPr>
          </a:p>
          <a:p>
            <a:pPr marL="514350" indent="-51435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AutoNum type="arabicPeriod"/>
            </a:pPr>
            <a:r>
              <a:rPr lang="en-GB" sz="2400" b="1" dirty="0">
                <a:ea typeface="+mn-lt"/>
                <a:cs typeface="+mn-lt"/>
              </a:rPr>
              <a:t>Question Paper </a:t>
            </a:r>
            <a:r>
              <a:rPr lang="en-GB" sz="2400" dirty="0">
                <a:ea typeface="+mn-lt"/>
                <a:cs typeface="+mn-lt"/>
              </a:rPr>
              <a:t>(Final exam)</a:t>
            </a: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dirty="0">
                <a:ea typeface="+mn-lt"/>
                <a:cs typeface="+mn-lt"/>
              </a:rPr>
              <a:t>50 marks (42% final grade)</a:t>
            </a: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dirty="0">
                <a:ea typeface="+mn-lt"/>
                <a:cs typeface="+mn-lt"/>
              </a:rPr>
              <a:t>2 hours </a:t>
            </a:r>
          </a:p>
          <a:p>
            <a:pPr marL="0" inden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None/>
            </a:pPr>
            <a:endParaRPr lang="en-GB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b="1" dirty="0">
                <a:ea typeface="+mn-lt"/>
                <a:cs typeface="+mn-lt"/>
              </a:rPr>
              <a:t>2. Assignment </a:t>
            </a:r>
            <a:r>
              <a:rPr lang="en-GB" sz="2400" dirty="0">
                <a:ea typeface="+mn-lt"/>
                <a:cs typeface="+mn-lt"/>
              </a:rPr>
              <a:t>(Done in school)</a:t>
            </a: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dirty="0">
                <a:ea typeface="+mn-lt"/>
                <a:cs typeface="+mn-lt"/>
              </a:rPr>
              <a:t>70 marks (58%  final grade)</a:t>
            </a:r>
            <a:endParaRPr lang="en-US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dirty="0">
                <a:ea typeface="+mn-lt"/>
                <a:cs typeface="+mn-lt"/>
              </a:rPr>
              <a:t>2 sittings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</a:pPr>
            <a:r>
              <a:rPr lang="en-GB" sz="2400" dirty="0">
                <a:ea typeface="+mn-lt"/>
                <a:cs typeface="+mn-lt"/>
              </a:rPr>
              <a:t>1 hour 30 minutes each </a:t>
            </a:r>
            <a:endParaRPr lang="en-US" sz="2400" dirty="0">
              <a:ea typeface="+mn-lt"/>
              <a:cs typeface="+mn-lt"/>
            </a:endParaRPr>
          </a:p>
          <a:p>
            <a:endParaRPr lang="en-US" sz="2400" dirty="0"/>
          </a:p>
        </p:txBody>
      </p:sp>
      <p:pic>
        <p:nvPicPr>
          <p:cNvPr id="1026" name="Picture 2" descr="National 5 – Design Notations (Revision) – Coltness High School – Computing  Science">
            <a:extLst>
              <a:ext uri="{FF2B5EF4-FFF2-40B4-BE49-F238E27FC236}">
                <a16:creationId xmlns:a16="http://schemas.microsoft.com/office/drawing/2014/main" id="{755DD4E5-5185-E207-D174-0475427E5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783" y="2733925"/>
            <a:ext cx="107196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C8DB685-2117-EC19-8A8B-35829164F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875">
            <a:off x="9626138" y="3778788"/>
            <a:ext cx="1808508" cy="2535501"/>
          </a:xfrm>
          <a:prstGeom prst="rect">
            <a:avLst/>
          </a:prstGeom>
        </p:spPr>
      </p:pic>
      <p:pic>
        <p:nvPicPr>
          <p:cNvPr id="5" name="Picture 4" descr="Qualifications Scotland starts work - Federation of Awarding Bodies">
            <a:extLst>
              <a:ext uri="{FF2B5EF4-FFF2-40B4-BE49-F238E27FC236}">
                <a16:creationId xmlns:a16="http://schemas.microsoft.com/office/drawing/2014/main" id="{F210688F-E91E-349E-06B7-65B2BB0DD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25" y="4166668"/>
            <a:ext cx="4100185" cy="154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6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1113FF5-9B84-4A89-BF52-EA3C7E01A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195596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4CA252-F4D1-9F5C-2435-4B0F4022B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420625"/>
            <a:ext cx="10667998" cy="13268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Course Overview</a:t>
            </a:r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6841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15" name="Text Placeholder 12">
            <a:extLst>
              <a:ext uri="{FF2B5EF4-FFF2-40B4-BE49-F238E27FC236}">
                <a16:creationId xmlns:a16="http://schemas.microsoft.com/office/drawing/2014/main" id="{B284342F-3569-7DAB-A5A4-0A980753F0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1297953"/>
              </p:ext>
            </p:extLst>
          </p:nvPr>
        </p:nvGraphicFramePr>
        <p:xfrm>
          <a:off x="758953" y="2606722"/>
          <a:ext cx="10671048" cy="3176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348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28387905"/>
              </p:ext>
            </p:extLst>
          </p:nvPr>
        </p:nvGraphicFramePr>
        <p:xfrm>
          <a:off x="-839019" y="739331"/>
          <a:ext cx="7249651" cy="5762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640349597"/>
              </p:ext>
            </p:extLst>
          </p:nvPr>
        </p:nvGraphicFramePr>
        <p:xfrm>
          <a:off x="5350388" y="518105"/>
          <a:ext cx="7249651" cy="583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Rectangle 9"/>
          <p:cNvSpPr/>
          <p:nvPr/>
        </p:nvSpPr>
        <p:spPr>
          <a:xfrm>
            <a:off x="1438788" y="2713703"/>
            <a:ext cx="1366684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 i="1" u="sng" dirty="0">
                <a:solidFill>
                  <a:schemeClr val="tx1"/>
                </a:solidFill>
              </a:rPr>
              <a:t>Administrative Theory in the Workplace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72156" y="2713702"/>
            <a:ext cx="1573984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Security of People, Property and Information</a:t>
            </a:r>
            <a:endParaRPr lang="en-US">
              <a:cs typeface="Calibri Ligh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400" dirty="0">
              <a:cs typeface="Calibri Light" panose="020F03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46162" y="4683160"/>
            <a:ext cx="1366684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u="sng" dirty="0">
                <a:solidFill>
                  <a:schemeClr val="tx1"/>
                </a:solidFill>
              </a:rPr>
              <a:t>Communication in Administration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24633" y="4683160"/>
            <a:ext cx="1431826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400" kern="0" dirty="0">
              <a:solidFill>
                <a:sysClr val="windowText" lastClr="000000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kern="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0" dirty="0">
                <a:solidFill>
                  <a:sysClr val="windowText" lastClr="000000"/>
                </a:solidFill>
              </a:rPr>
              <a:t>Sources of Information</a:t>
            </a:r>
            <a:endParaRPr lang="en-US" sz="1400" kern="0">
              <a:solidFill>
                <a:sysClr val="windowText" lastClr="000000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0" dirty="0">
                <a:solidFill>
                  <a:sysClr val="windowText" lastClr="000000"/>
                </a:solidFill>
              </a:rPr>
              <a:t>Variety and reliability of sources</a:t>
            </a:r>
            <a:endParaRPr lang="en-US" sz="1400" kern="0">
              <a:solidFill>
                <a:sysClr val="windowText" lastClr="000000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0" dirty="0">
                <a:solidFill>
                  <a:sysClr val="windowText" lastClr="000000"/>
                </a:solidFill>
                <a:cs typeface="Calibri Light"/>
              </a:rPr>
              <a:t>File Management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09756" y="739329"/>
            <a:ext cx="1366684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u="sng" dirty="0">
                <a:solidFill>
                  <a:schemeClr val="tx1"/>
                </a:solidFill>
              </a:rPr>
              <a:t>IT Solutions - Spreadsheets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75563" y="778657"/>
            <a:ext cx="1603481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Charts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Printing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28195" y="2730908"/>
            <a:ext cx="1366684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u="sng" dirty="0">
                <a:solidFill>
                  <a:schemeClr val="tx1"/>
                </a:solidFill>
              </a:rPr>
              <a:t>IT Solutions - Databases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042829" y="2713703"/>
            <a:ext cx="1736215" cy="1524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Creating labels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Creating forms</a:t>
            </a:r>
            <a:endParaRPr lang="en-GB" sz="1400" dirty="0">
              <a:solidFill>
                <a:schemeClr val="tx1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Creating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819" y="4683160"/>
            <a:ext cx="1366684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i="1" u="sng" dirty="0">
                <a:solidFill>
                  <a:schemeClr val="tx1"/>
                </a:solidFill>
              </a:rPr>
              <a:t>IT Solutions – Word Processing and Presentations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386950" y="4683160"/>
            <a:ext cx="1481200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Presentations – editing, importing information, master slides, graphics, formatting</a:t>
            </a:r>
            <a:endParaRPr lang="en-GB" sz="1200" dirty="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26035" y="2713703"/>
            <a:ext cx="1596920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The role of the Administrative Assistant</a:t>
            </a:r>
            <a:endParaRPr lang="en-GB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Customer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Health and Safety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87519" y="4916676"/>
            <a:ext cx="1819789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Electronic Tasks/Tod Do lists</a:t>
            </a:r>
            <a:endParaRPr lang="en-GB" sz="1400" dirty="0">
              <a:solidFill>
                <a:schemeClr val="tx1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E-diary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Internet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calibri light"/>
                <a:cs typeface="calibri light"/>
              </a:rPr>
              <a:t>Methods of communication</a:t>
            </a:r>
            <a:endParaRPr lang="en-GB" sz="1400" dirty="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848204" y="778656"/>
            <a:ext cx="1538747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Count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Count A</a:t>
            </a:r>
            <a:endParaRPr lang="en-US" dirty="0">
              <a:solidFill>
                <a:schemeClr val="tx1"/>
              </a:solidFill>
              <a:cs typeface="Calibr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Mixed formula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IF Statements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Naming Cells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cs typeface="Calibri Light"/>
              </a:rPr>
              <a:t>Absolute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912942" y="2730908"/>
            <a:ext cx="1209370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Queries – Not, Or, And, Null, &lt;&gt;, </a:t>
            </a:r>
            <a:endParaRPr lang="en-GB" sz="1400" dirty="0">
              <a:solidFill>
                <a:schemeClr val="tx1"/>
              </a:solidFill>
              <a:cs typeface="Calibri Ligh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912941" y="4781483"/>
            <a:ext cx="1634613" cy="1435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WP documents – letters, forms, itineraries, meetings documents, reports, minutes, posters,, leaflets, booklets and  newsletters</a:t>
            </a:r>
          </a:p>
        </p:txBody>
      </p:sp>
    </p:spTree>
    <p:extLst>
      <p:ext uri="{BB962C8B-B14F-4D97-AF65-F5344CB8AC3E}">
        <p14:creationId xmlns:p14="http://schemas.microsoft.com/office/powerpoint/2010/main" val="73839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113FF5-9B84-4A89-BF52-EA3C7E01A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195596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84C1AC-DB6F-F030-7114-730CAC98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420625"/>
            <a:ext cx="10667998" cy="132681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Further Course Information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8960B-0556-808C-E8F3-B8F537BD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952" y="2413169"/>
            <a:ext cx="6039340" cy="3368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900" dirty="0"/>
              <a:t>QS Website: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900" dirty="0">
                <a:ea typeface="+mn-lt"/>
                <a:cs typeface="+mn-lt"/>
                <a:hlinkClick r:id="rId2"/>
              </a:rPr>
              <a:t>https://www.sqa.org.uk/sqa/47435.html</a:t>
            </a: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US" sz="1900" dirty="0"/>
              <a:t>(Includes info on Course Specification, Assignment, Past Papers, etc)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900" dirty="0"/>
          </a:p>
          <a:p>
            <a:pPr>
              <a:lnSpc>
                <a:spcPct val="100000"/>
              </a:lnSpc>
            </a:pPr>
            <a:r>
              <a:rPr lang="en-US" sz="1900" dirty="0"/>
              <a:t>SQA Understanding Standards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900" dirty="0">
                <a:ea typeface="+mn-lt"/>
                <a:cs typeface="+mn-lt"/>
                <a:hlinkClick r:id="rId3"/>
              </a:rPr>
              <a:t>https://www.understandingstandards.org.uk/Subjects/Administration/national5/</a:t>
            </a:r>
            <a:endParaRPr lang="en-US" sz="19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900" dirty="0"/>
              <a:t>(Gives info on Candidate Evidence)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900" dirty="0"/>
          </a:p>
          <a:p>
            <a:pPr>
              <a:lnSpc>
                <a:spcPct val="100000"/>
              </a:lnSpc>
            </a:pPr>
            <a:endParaRPr lang="en-US" sz="1900" dirty="0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pic>
        <p:nvPicPr>
          <p:cNvPr id="5" name="Picture 4" descr="Qualifications Scotland starts work - Federation of Awarding Bodies">
            <a:extLst>
              <a:ext uri="{FF2B5EF4-FFF2-40B4-BE49-F238E27FC236}">
                <a16:creationId xmlns:a16="http://schemas.microsoft.com/office/drawing/2014/main" id="{80692937-19A6-43A5-AE55-405026F85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688" y="3133271"/>
            <a:ext cx="4100185" cy="154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42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113FF5-9B84-4A89-BF52-EA3C7E01A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195596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02C7C-D9C1-AAB2-1400-0EED1280F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420625"/>
            <a:ext cx="10667998" cy="1326814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2" y="56841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6" name="Content Placeholder 2" descr="Achieve">
            <a:extLst>
              <a:ext uri="{FF2B5EF4-FFF2-40B4-BE49-F238E27FC236}">
                <a16:creationId xmlns:a16="http://schemas.microsoft.com/office/drawing/2014/main" id="{868A46CB-1AA0-C8BF-6204-ABC2A9AE87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647416"/>
              </p:ext>
            </p:extLst>
          </p:nvPr>
        </p:nvGraphicFramePr>
        <p:xfrm>
          <a:off x="880873" y="2381423"/>
          <a:ext cx="10667998" cy="4269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13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5097-B6B1-AC1C-339C-20F176C9E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367" y="473913"/>
            <a:ext cx="7221266" cy="8537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Command Words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B6A2881-0B4F-18FC-831F-1F169B0BFD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5939922"/>
              </p:ext>
            </p:extLst>
          </p:nvPr>
        </p:nvGraphicFramePr>
        <p:xfrm>
          <a:off x="980809" y="1422975"/>
          <a:ext cx="10230382" cy="401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058004-4AB6-D7B2-B9FD-FCC2F916EF37}"/>
              </a:ext>
            </a:extLst>
          </p:cNvPr>
          <p:cNvSpPr txBox="1"/>
          <p:nvPr/>
        </p:nvSpPr>
        <p:spPr>
          <a:xfrm>
            <a:off x="1630277" y="5532414"/>
            <a:ext cx="9177251" cy="1107996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dirty="0"/>
              <a:t>The theory questions are roughly 7-13 marks. 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These marks could make the difference between an A, B or C</a:t>
            </a:r>
          </a:p>
        </p:txBody>
      </p:sp>
    </p:spTree>
    <p:extLst>
      <p:ext uri="{BB962C8B-B14F-4D97-AF65-F5344CB8AC3E}">
        <p14:creationId xmlns:p14="http://schemas.microsoft.com/office/powerpoint/2010/main" val="217933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B9CCF0-FDC8-4563-ADE4-F400B6BD1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7931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B5199C-E578-2ECA-4A1B-C467E80B1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Common Spreadsheet Formulae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613EF9-2316-38C0-E5C4-472A2E295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08436"/>
              </p:ext>
            </p:extLst>
          </p:nvPr>
        </p:nvGraphicFramePr>
        <p:xfrm>
          <a:off x="4741334" y="87489"/>
          <a:ext cx="6947182" cy="6523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459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D0CE8-29A7-0D5D-9F04-DCA17621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81" y="1582"/>
            <a:ext cx="6591762" cy="967660"/>
          </a:xfrm>
        </p:spPr>
        <p:txBody>
          <a:bodyPr anchor="b">
            <a:normAutofit/>
          </a:bodyPr>
          <a:lstStyle/>
          <a:p>
            <a:r>
              <a:rPr lang="en-US" sz="4800" dirty="0"/>
              <a:t>Question Paper Top Tips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801A65E-633F-4588-97B1-BC70647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5392" y="0"/>
            <a:ext cx="3658681" cy="271011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0391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F97C72-3F89-4F0A-9629-01818B389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8503" y="2954301"/>
            <a:ext cx="47548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7ADF5-AD49-78F3-44B5-DD2BF7E66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25" y="1131590"/>
            <a:ext cx="8105983" cy="532847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>
              <a:lnSpc>
                <a:spcPct val="100000"/>
              </a:lnSpc>
            </a:pPr>
            <a:r>
              <a:rPr lang="en-GB" sz="6400" dirty="0">
                <a:ea typeface="+mn-lt"/>
                <a:cs typeface="+mn-lt"/>
              </a:rPr>
              <a:t>Exam is 2 hours</a:t>
            </a: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The mark allocation is broken down by: 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742950" lvl="1" indent="-285750" fontAlgn="base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20 marks (+/-3) for spreadsheets 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742950" lvl="1" indent="-285750" fontAlgn="base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en-GB" sz="6400" dirty="0">
                <a:solidFill>
                  <a:srgbClr val="262626"/>
                </a:solidFill>
                <a:ea typeface="Times New Roman" panose="02020603050405020304" pitchFamily="18" charset="0"/>
                <a:cs typeface="Arial"/>
              </a:rPr>
              <a:t>20 </a:t>
            </a: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marks (+/-3) for databases</a:t>
            </a:r>
            <a:r>
              <a:rPr lang="en-GB" sz="6400" dirty="0">
                <a:solidFill>
                  <a:srgbClr val="262626"/>
                </a:solidFill>
                <a:ea typeface="Times New Roman" panose="02020603050405020304" pitchFamily="18" charset="0"/>
                <a:cs typeface="Arial"/>
              </a:rPr>
              <a:t> </a:t>
            </a:r>
            <a:endParaRPr lang="en-GB" sz="6400">
              <a:effectLst/>
              <a:ea typeface="Times New Roman" panose="02020603050405020304" pitchFamily="18" charset="0"/>
            </a:endParaRPr>
          </a:p>
          <a:p>
            <a:pPr marL="742950" lvl="1" indent="-285750" fontAlgn="base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10 marks (+/-3) for theor</a:t>
            </a:r>
            <a:r>
              <a:rPr lang="en-GB" sz="56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y</a:t>
            </a:r>
          </a:p>
          <a:p>
            <a:pPr marL="457200" lvl="1" fontAlgn="base">
              <a:buSzPts val="1000"/>
              <a:tabLst>
                <a:tab pos="914400" algn="l"/>
              </a:tabLst>
            </a:pPr>
            <a:endParaRPr lang="en-GB" sz="5600" dirty="0">
              <a:effectLst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At the beginning of each paper, the questions are split into a table highlighting the type of question (</a:t>
            </a:r>
            <a:r>
              <a:rPr lang="en-GB" sz="6400" err="1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eg.</a:t>
            </a: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 Spreadsheet: formulae view and value view) alongside the marks and a box to tick completed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We would recommend that pupils tick the box once completed and printed 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Answer every question in the paper in the exact order – as some questions make you refer back 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Always read the information above the question as it might give you valuable details which you have to use in the task 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34290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Highlight/circle key information from the task to ensure you have all the correct information for your printout</a:t>
            </a:r>
            <a:r>
              <a:rPr lang="en-GB" sz="6400" dirty="0">
                <a:solidFill>
                  <a:srgbClr val="262626"/>
                </a:solidFill>
                <a:ea typeface="Times New Roman" panose="02020603050405020304" pitchFamily="18" charset="0"/>
                <a:cs typeface="Arial"/>
              </a:rPr>
              <a:t> </a:t>
            </a:r>
            <a:endParaRPr lang="en-GB" sz="6400">
              <a:effectLst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Remember to always have your name printed on the footer alongside the task number </a:t>
            </a:r>
            <a:r>
              <a:rPr lang="en-GB" sz="6400" err="1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eg.</a:t>
            </a: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 William Forrest, task 1b</a:t>
            </a:r>
            <a:endParaRPr lang="en-GB" sz="6400">
              <a:effectLst/>
              <a:ea typeface="Times New Roman" panose="02020603050405020304" pitchFamily="18" charset="0"/>
              <a:cs typeface="Arial"/>
            </a:endParaRPr>
          </a:p>
          <a:p>
            <a:pPr marL="342900" lvl="0" indent="-342900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6400" dirty="0">
                <a:effectLst/>
                <a:ea typeface="Times New Roman" panose="02020603050405020304" pitchFamily="18" charset="0"/>
              </a:rPr>
              <a:t>​</a:t>
            </a:r>
            <a:r>
              <a:rPr lang="en-GB" sz="6400" dirty="0">
                <a:solidFill>
                  <a:srgbClr val="262626"/>
                </a:solidFill>
                <a:effectLst/>
                <a:ea typeface="Times New Roman" panose="02020603050405020304" pitchFamily="18" charset="0"/>
                <a:cs typeface="Arial"/>
              </a:rPr>
              <a:t>Keep thinking about timing – make sure to progress through each task with enough time to complete </a:t>
            </a:r>
            <a:endParaRPr lang="en-GB" sz="6400" dirty="0">
              <a:effectLst/>
              <a:ea typeface="Times New Roman" panose="02020603050405020304" pitchFamily="18" charset="0"/>
              <a:cs typeface="Arial"/>
            </a:endParaRPr>
          </a:p>
          <a:p>
            <a:pPr>
              <a:lnSpc>
                <a:spcPct val="100000"/>
              </a:lnSpc>
            </a:pPr>
            <a:endParaRPr lang="en-US" sz="1200" dirty="0">
              <a:ea typeface="+mn-lt"/>
              <a:cs typeface="+mn-lt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590FD21-1685-4680-874A-40AF25D92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2217" y="2217687"/>
            <a:ext cx="3849783" cy="4640313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3A5DC2-0371-A34D-F4CB-F9A6885832D9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Tips PNG Transparent Images - PNG All">
            <a:extLst>
              <a:ext uri="{FF2B5EF4-FFF2-40B4-BE49-F238E27FC236}">
                <a16:creationId xmlns:a16="http://schemas.microsoft.com/office/drawing/2014/main" id="{DBD9FF6C-D141-868A-65C2-A715C71A7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916" y="3429000"/>
            <a:ext cx="3835294" cy="254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uccess Transparent Isolated PNG | PNG Mart">
            <a:extLst>
              <a:ext uri="{FF2B5EF4-FFF2-40B4-BE49-F238E27FC236}">
                <a16:creationId xmlns:a16="http://schemas.microsoft.com/office/drawing/2014/main" id="{FC8355D8-9DA9-3910-A213-10B1046D8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75" y="191195"/>
            <a:ext cx="2206284" cy="207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301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C7FC8C-573E-75DE-1768-2E1D1806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969" y="171957"/>
            <a:ext cx="8202574" cy="1540106"/>
          </a:xfrm>
        </p:spPr>
        <p:txBody>
          <a:bodyPr>
            <a:normAutofit/>
          </a:bodyPr>
          <a:lstStyle/>
          <a:p>
            <a:r>
              <a:rPr lang="en-US" sz="3800" dirty="0"/>
              <a:t>Assignment Information - March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32766-C325-C665-1D2F-AD7E00416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96" y="942033"/>
            <a:ext cx="7799171" cy="516891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GB" sz="1700" dirty="0">
                <a:effectLst/>
                <a:ea typeface="Calibri"/>
                <a:cs typeface="Times New Roman"/>
              </a:rPr>
              <a:t>This assignment is worth 70 marks. This is</a:t>
            </a:r>
            <a:r>
              <a:rPr lang="en-GB" sz="1700" b="1" dirty="0">
                <a:effectLst/>
                <a:ea typeface="Calibri"/>
                <a:cs typeface="Times New Roman"/>
              </a:rPr>
              <a:t> </a:t>
            </a:r>
            <a:r>
              <a:rPr lang="en-GB" sz="1700" b="1" dirty="0">
                <a:ea typeface="Calibri"/>
                <a:cs typeface="Times New Roman"/>
              </a:rPr>
              <a:t>58</a:t>
            </a:r>
            <a:r>
              <a:rPr lang="en-GB" sz="1700" b="1" dirty="0">
                <a:effectLst/>
                <a:ea typeface="Calibri"/>
                <a:cs typeface="Times New Roman"/>
              </a:rPr>
              <a:t>%</a:t>
            </a:r>
            <a:r>
              <a:rPr lang="en-GB" sz="1700" dirty="0">
                <a:effectLst/>
                <a:ea typeface="Calibri"/>
                <a:cs typeface="Times New Roman"/>
              </a:rPr>
              <a:t> of the overall marks for the course assessment.</a:t>
            </a:r>
            <a:r>
              <a:rPr lang="en-GB" sz="1700" dirty="0">
                <a:ea typeface="Calibri"/>
                <a:cs typeface="Times New Roman"/>
              </a:rPr>
              <a:t> </a:t>
            </a:r>
            <a:endParaRPr lang="en-GB" sz="1700">
              <a:effectLst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en-GB" sz="17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0000"/>
              </a:lnSpc>
            </a:pP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The assignment will be sat over </a:t>
            </a:r>
            <a:r>
              <a:rPr lang="en-GB" sz="1700" b="1" u="sng" dirty="0">
                <a:effectLst/>
                <a:ea typeface="Times New Roman" panose="02020603050405020304" pitchFamily="18" charset="0"/>
                <a:cs typeface="Segoe UI"/>
              </a:rPr>
              <a:t>two</a:t>
            </a: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 1 hour 30 minute sittings. As for the question paper, pupils should always work through the tasks in order to ensure no important information is missed.</a:t>
            </a:r>
            <a:r>
              <a:rPr lang="en-GB" sz="1700" dirty="0">
                <a:ea typeface="Times New Roman" panose="02020603050405020304" pitchFamily="18" charset="0"/>
                <a:cs typeface="Segoe UI"/>
              </a:rPr>
              <a:t> </a:t>
            </a:r>
            <a:endParaRPr lang="en-GB" sz="1700" dirty="0"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fontAlgn="base">
              <a:lnSpc>
                <a:spcPct val="100000"/>
              </a:lnSpc>
            </a:pPr>
            <a:endParaRPr lang="en-GB" sz="1700" dirty="0">
              <a:effectLst/>
              <a:ea typeface="Times New Roman" panose="02020603050405020304" pitchFamily="18" charset="0"/>
            </a:endParaRPr>
          </a:p>
          <a:p>
            <a:pPr fontAlgn="base">
              <a:lnSpc>
                <a:spcPct val="100000"/>
              </a:lnSpc>
            </a:pP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For assignment preparation, we will spend a lot of time revising and going over past assignment papers to ensure everyone is familiar with the layout, timing, and expectations. </a:t>
            </a:r>
          </a:p>
          <a:p>
            <a:pPr fontAlgn="base">
              <a:lnSpc>
                <a:spcPct val="100000"/>
              </a:lnSpc>
            </a:pPr>
            <a:endParaRPr lang="en-GB" sz="1700" dirty="0"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fontAlgn="base">
              <a:lnSpc>
                <a:spcPct val="100000"/>
              </a:lnSpc>
            </a:pP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We would recommend, if possible, to continue self-study at home by practicing questions at home by downloading the past papers and e-files from the SQA website directly.  </a:t>
            </a:r>
          </a:p>
          <a:p>
            <a:pPr fontAlgn="base">
              <a:lnSpc>
                <a:spcPct val="100000"/>
              </a:lnSpc>
            </a:pPr>
            <a:endParaRPr lang="en-GB" sz="1700" dirty="0">
              <a:effectLst/>
              <a:ea typeface="Times New Roman" panose="02020603050405020304" pitchFamily="18" charset="0"/>
            </a:endParaRPr>
          </a:p>
          <a:p>
            <a:pPr fontAlgn="base">
              <a:lnSpc>
                <a:spcPct val="100000"/>
              </a:lnSpc>
            </a:pPr>
            <a:r>
              <a:rPr lang="en-GB" sz="1700" b="1" dirty="0">
                <a:effectLst/>
                <a:ea typeface="Times New Roman" panose="02020603050405020304" pitchFamily="18" charset="0"/>
                <a:cs typeface="Segoe UI"/>
              </a:rPr>
              <a:t>Top Tip:</a:t>
            </a: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 At the end of the first sitting, review the rest of the paper to </a:t>
            </a:r>
            <a:r>
              <a:rPr lang="en-GB" sz="1700" dirty="0">
                <a:ea typeface="Times New Roman" panose="02020603050405020304" pitchFamily="18" charset="0"/>
                <a:cs typeface="Segoe UI"/>
              </a:rPr>
              <a:t>ensure you</a:t>
            </a:r>
            <a:r>
              <a:rPr lang="en-GB" sz="1700" dirty="0">
                <a:effectLst/>
                <a:ea typeface="Times New Roman" panose="02020603050405020304" pitchFamily="18" charset="0"/>
                <a:cs typeface="Segoe UI"/>
              </a:rPr>
              <a:t> know exactly what is coming up and what to revise at home before the second sitting. </a:t>
            </a:r>
          </a:p>
          <a:p>
            <a:pPr>
              <a:lnSpc>
                <a:spcPct val="100000"/>
              </a:lnSpc>
            </a:pPr>
            <a:endParaRPr lang="en-US" sz="1000" dirty="0"/>
          </a:p>
        </p:txBody>
      </p:sp>
      <p:pic>
        <p:nvPicPr>
          <p:cNvPr id="11" name="Picture 10" descr="A hand on a computer keyboard&#10;&#10;Description automatically generated with low confidence">
            <a:extLst>
              <a:ext uri="{FF2B5EF4-FFF2-40B4-BE49-F238E27FC236}">
                <a16:creationId xmlns:a16="http://schemas.microsoft.com/office/drawing/2014/main" id="{B33C7D0A-01E0-8C52-9AA1-A8D4D8D80D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9812" r="19428" b="-1"/>
          <a:stretch/>
        </p:blipFill>
        <p:spPr>
          <a:xfrm>
            <a:off x="8498750" y="14934"/>
            <a:ext cx="4870010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81DA0A-88A4-161C-204D-B3A1BDFA4A97}"/>
              </a:ext>
            </a:extLst>
          </p:cNvPr>
          <p:cNvSpPr txBox="1"/>
          <p:nvPr/>
        </p:nvSpPr>
        <p:spPr>
          <a:xfrm>
            <a:off x="9727864" y="6657945"/>
            <a:ext cx="246413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courses.lumenlearning.com/suny-fmcc-wm-compapp/chapter/assignment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98182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AnalogousFromDarkSeedLeftStep">
      <a:dk1>
        <a:srgbClr val="000000"/>
      </a:dk1>
      <a:lt1>
        <a:srgbClr val="FFFFFF"/>
      </a:lt1>
      <a:dk2>
        <a:srgbClr val="1B1D2F"/>
      </a:dk2>
      <a:lt2>
        <a:srgbClr val="F0F3F2"/>
      </a:lt2>
      <a:accent1>
        <a:srgbClr val="C34D83"/>
      </a:accent1>
      <a:accent2>
        <a:srgbClr val="B13BA3"/>
      </a:accent2>
      <a:accent3>
        <a:srgbClr val="A04DC3"/>
      </a:accent3>
      <a:accent4>
        <a:srgbClr val="5D3BB1"/>
      </a:accent4>
      <a:accent5>
        <a:srgbClr val="4D5CC3"/>
      </a:accent5>
      <a:accent6>
        <a:srgbClr val="3B7BB1"/>
      </a:accent6>
      <a:hlink>
        <a:srgbClr val="615DC9"/>
      </a:hlink>
      <a:folHlink>
        <a:srgbClr val="7F7F7F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ab932d-4a63-4e2f-9fc5-80dd71162bde" xsi:nil="true"/>
    <lcf76f155ced4ddcb4097134ff3c332f xmlns="5c65351b-65b5-4aa0-89bd-b33cfb0750d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AE44907710F149A6A8504B62D0E538" ma:contentTypeVersion="21" ma:contentTypeDescription="Create a new document." ma:contentTypeScope="" ma:versionID="824dcf7d95a55f0ccbf48d28dd9c17e9">
  <xsd:schema xmlns:xsd="http://www.w3.org/2001/XMLSchema" xmlns:xs="http://www.w3.org/2001/XMLSchema" xmlns:p="http://schemas.microsoft.com/office/2006/metadata/properties" xmlns:ns2="5c65351b-65b5-4aa0-89bd-b33cfb0750d1" xmlns:ns3="7fab932d-4a63-4e2f-9fc5-80dd71162bde" targetNamespace="http://schemas.microsoft.com/office/2006/metadata/properties" ma:root="true" ma:fieldsID="6712817935656225c1778982eb948d5a" ns2:_="" ns3:_="">
    <xsd:import namespace="5c65351b-65b5-4aa0-89bd-b33cfb0750d1"/>
    <xsd:import namespace="7fab932d-4a63-4e2f-9fc5-80dd71162b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5351b-65b5-4aa0-89bd-b33cfb075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ab932d-4a63-4e2f-9fc5-80dd71162bd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f75db6f-f3c2-4a80-b8df-66f0831a8f57}" ma:internalName="TaxCatchAll" ma:showField="CatchAllData" ma:web="7fab932d-4a63-4e2f-9fc5-80dd71162b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731110-EDB6-447E-9B82-57A6FE4AA7CE}">
  <ds:schemaRefs>
    <ds:schemaRef ds:uri="http://schemas.microsoft.com/office/2006/metadata/properties"/>
    <ds:schemaRef ds:uri="http://schemas.microsoft.com/office/infopath/2007/PartnerControls"/>
    <ds:schemaRef ds:uri="7fab932d-4a63-4e2f-9fc5-80dd71162bde"/>
    <ds:schemaRef ds:uri="5c65351b-65b5-4aa0-89bd-b33cfb0750d1"/>
  </ds:schemaRefs>
</ds:datastoreItem>
</file>

<file path=customXml/itemProps2.xml><?xml version="1.0" encoding="utf-8"?>
<ds:datastoreItem xmlns:ds="http://schemas.openxmlformats.org/officeDocument/2006/customXml" ds:itemID="{55CCD4CD-0B21-4027-BAA4-871D887B92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9D702C-44F9-493A-8C6D-4DA0841DE8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65351b-65b5-4aa0-89bd-b33cfb0750d1"/>
    <ds:schemaRef ds:uri="7fab932d-4a63-4e2f-9fc5-80dd71162b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645</Words>
  <Application>Microsoft Office PowerPoint</Application>
  <PresentationFormat>Widescreen</PresentationFormat>
  <Paragraphs>65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HeadlinesVTI</vt:lpstr>
      <vt:lpstr>Metropolitan</vt:lpstr>
      <vt:lpstr>National 5 Administration &amp; IT</vt:lpstr>
      <vt:lpstr>Course Information</vt:lpstr>
      <vt:lpstr>Course Overview</vt:lpstr>
      <vt:lpstr>PowerPoint Presentation</vt:lpstr>
      <vt:lpstr>Further Course Information </vt:lpstr>
      <vt:lpstr>Resources</vt:lpstr>
      <vt:lpstr>Command Words</vt:lpstr>
      <vt:lpstr>Common Spreadsheet Formulae</vt:lpstr>
      <vt:lpstr>Question Paper Top Tips </vt:lpstr>
      <vt:lpstr>Assignment Information - March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Hannah MacDonald (Student)</cp:lastModifiedBy>
  <cp:revision>276</cp:revision>
  <dcterms:created xsi:type="dcterms:W3CDTF">2022-10-10T11:30:44Z</dcterms:created>
  <dcterms:modified xsi:type="dcterms:W3CDTF">2026-09-15T18:27:28Z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0x010100D8AE44907710F149A6A8504B62D0E538</vt:lpwstr>
  </property>
  <property fmtid="{D5CDD505-2E9C-101B-9397-08002B2CF9AE}" pid="3" name="MediaServiceImageTags">
    <vt:lpwstr/>
  </property>
</Properties>
</file>