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BEE0"/>
    <a:srgbClr val="98F2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412815-97CA-4078-9862-062CA335D5CC}" v="1" dt="2026-09-14T20:55:01.3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0" d="100"/>
          <a:sy n="60" d="100"/>
        </p:scale>
        <p:origin x="84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r McDowell" userId="193ee1dc-a465-4a27-9d63-39a548ac4540" providerId="ADAL" clId="{745E34F1-BCB8-44B2-934E-44B3A57FD8F9}"/>
    <pc:docChg chg="custSel modSld">
      <pc:chgData name="Mr McDowell" userId="193ee1dc-a465-4a27-9d63-39a548ac4540" providerId="ADAL" clId="{745E34F1-BCB8-44B2-934E-44B3A57FD8F9}" dt="2026-09-14T20:58:25.145" v="58" actId="1076"/>
      <pc:docMkLst>
        <pc:docMk/>
      </pc:docMkLst>
      <pc:sldChg chg="addSp delSp modSp mod">
        <pc:chgData name="Mr McDowell" userId="193ee1dc-a465-4a27-9d63-39a548ac4540" providerId="ADAL" clId="{745E34F1-BCB8-44B2-934E-44B3A57FD8F9}" dt="2026-09-14T20:55:19.560" v="42" actId="20577"/>
        <pc:sldMkLst>
          <pc:docMk/>
          <pc:sldMk cId="2414510273" sldId="256"/>
        </pc:sldMkLst>
        <pc:spChg chg="mod">
          <ac:chgData name="Mr McDowell" userId="193ee1dc-a465-4a27-9d63-39a548ac4540" providerId="ADAL" clId="{745E34F1-BCB8-44B2-934E-44B3A57FD8F9}" dt="2026-09-14T20:55:19.560" v="42" actId="20577"/>
          <ac:spMkLst>
            <pc:docMk/>
            <pc:sldMk cId="2414510273" sldId="256"/>
            <ac:spMk id="6" creationId="{00000000-0000-0000-0000-000000000000}"/>
          </ac:spMkLst>
        </pc:spChg>
        <pc:spChg chg="mod">
          <ac:chgData name="Mr McDowell" userId="193ee1dc-a465-4a27-9d63-39a548ac4540" providerId="ADAL" clId="{745E34F1-BCB8-44B2-934E-44B3A57FD8F9}" dt="2026-09-14T20:55:10.047" v="37" actId="20577"/>
          <ac:spMkLst>
            <pc:docMk/>
            <pc:sldMk cId="2414510273" sldId="256"/>
            <ac:spMk id="8" creationId="{00000000-0000-0000-0000-000000000000}"/>
          </ac:spMkLst>
        </pc:spChg>
        <pc:picChg chg="add">
          <ac:chgData name="Mr McDowell" userId="193ee1dc-a465-4a27-9d63-39a548ac4540" providerId="ADAL" clId="{745E34F1-BCB8-44B2-934E-44B3A57FD8F9}" dt="2026-08-26T19:43:44.847" v="1" actId="22"/>
          <ac:picMkLst>
            <pc:docMk/>
            <pc:sldMk cId="2414510273" sldId="256"/>
            <ac:picMk id="3" creationId="{0254DC27-9FC6-4952-B525-88C7FEA24DDF}"/>
          </ac:picMkLst>
        </pc:picChg>
      </pc:sldChg>
      <pc:sldChg chg="modSp mod">
        <pc:chgData name="Mr McDowell" userId="193ee1dc-a465-4a27-9d63-39a548ac4540" providerId="ADAL" clId="{745E34F1-BCB8-44B2-934E-44B3A57FD8F9}" dt="2026-08-26T19:44:53.067" v="22" actId="6549"/>
        <pc:sldMkLst>
          <pc:docMk/>
          <pc:sldMk cId="511217624" sldId="259"/>
        </pc:sldMkLst>
        <pc:spChg chg="mod">
          <ac:chgData name="Mr McDowell" userId="193ee1dc-a465-4a27-9d63-39a548ac4540" providerId="ADAL" clId="{745E34F1-BCB8-44B2-934E-44B3A57FD8F9}" dt="2026-08-26T19:44:53.067" v="22" actId="6549"/>
          <ac:spMkLst>
            <pc:docMk/>
            <pc:sldMk cId="511217624" sldId="259"/>
            <ac:spMk id="2" creationId="{DE428D8A-CBE3-6E37-6B1D-48AF86005906}"/>
          </ac:spMkLst>
        </pc:spChg>
      </pc:sldChg>
      <pc:sldChg chg="addSp delSp modSp mod">
        <pc:chgData name="Mr McDowell" userId="193ee1dc-a465-4a27-9d63-39a548ac4540" providerId="ADAL" clId="{745E34F1-BCB8-44B2-934E-44B3A57FD8F9}" dt="2026-09-14T20:58:25.145" v="58" actId="1076"/>
        <pc:sldMkLst>
          <pc:docMk/>
          <pc:sldMk cId="166711367" sldId="261"/>
        </pc:sldMkLst>
        <pc:picChg chg="del">
          <ac:chgData name="Mr McDowell" userId="193ee1dc-a465-4a27-9d63-39a548ac4540" providerId="ADAL" clId="{745E34F1-BCB8-44B2-934E-44B3A57FD8F9}" dt="2026-09-14T20:56:26.372" v="45" actId="478"/>
          <ac:picMkLst>
            <pc:docMk/>
            <pc:sldMk cId="166711367" sldId="261"/>
            <ac:picMk id="3" creationId="{2F8FBDED-3161-0F0A-B63B-29B0726C1F85}"/>
          </ac:picMkLst>
        </pc:picChg>
        <pc:picChg chg="add mod modCrop">
          <ac:chgData name="Mr McDowell" userId="193ee1dc-a465-4a27-9d63-39a548ac4540" providerId="ADAL" clId="{745E34F1-BCB8-44B2-934E-44B3A57FD8F9}" dt="2026-09-14T20:58:25.145" v="58" actId="1076"/>
          <ac:picMkLst>
            <pc:docMk/>
            <pc:sldMk cId="166711367" sldId="261"/>
            <ac:picMk id="4" creationId="{9B7AF7CD-1A85-2E1C-05B4-4BF12CC14318}"/>
          </ac:picMkLst>
        </pc:picChg>
      </pc:sldChg>
      <pc:sldChg chg="addSp delSp mod">
        <pc:chgData name="Mr McDowell" userId="193ee1dc-a465-4a27-9d63-39a548ac4540" providerId="ADAL" clId="{745E34F1-BCB8-44B2-934E-44B3A57FD8F9}" dt="2026-08-26T19:43:49.248" v="3" actId="22"/>
        <pc:sldMkLst>
          <pc:docMk/>
          <pc:sldMk cId="3739096134" sldId="262"/>
        </pc:sldMkLst>
        <pc:picChg chg="add">
          <ac:chgData name="Mr McDowell" userId="193ee1dc-a465-4a27-9d63-39a548ac4540" providerId="ADAL" clId="{745E34F1-BCB8-44B2-934E-44B3A57FD8F9}" dt="2026-08-26T19:43:49.248" v="3" actId="22"/>
          <ac:picMkLst>
            <pc:docMk/>
            <pc:sldMk cId="3739096134" sldId="262"/>
            <ac:picMk id="3" creationId="{84A32AB5-D3AE-96E2-84B6-AF9E5314A3B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EE0A4-119B-42CF-B3BC-14FCE4BEC2D3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791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EE0A4-119B-42CF-B3BC-14FCE4BEC2D3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754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EE0A4-119B-42CF-B3BC-14FCE4BEC2D3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5484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EE0A4-119B-42CF-B3BC-14FCE4BEC2D3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9199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EE0A4-119B-42CF-B3BC-14FCE4BEC2D3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390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EE0A4-119B-42CF-B3BC-14FCE4BEC2D3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49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EE0A4-119B-42CF-B3BC-14FCE4BEC2D3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2641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EE0A4-119B-42CF-B3BC-14FCE4BEC2D3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763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EE0A4-119B-42CF-B3BC-14FCE4BEC2D3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213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EE0A4-119B-42CF-B3BC-14FCE4BEC2D3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899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EE0A4-119B-42CF-B3BC-14FCE4BEC2D3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4232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EE0A4-119B-42CF-B3BC-14FCE4BEC2D3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54255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EE0A4-119B-42CF-B3BC-14FCE4BEC2D3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0422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EE0A4-119B-42CF-B3BC-14FCE4BEC2D3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055197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EE0A4-119B-42CF-B3BC-14FCE4BEC2D3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23677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EE0A4-119B-42CF-B3BC-14FCE4BEC2D3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05143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EE0A4-119B-42CF-B3BC-14FCE4BEC2D3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9943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A6EE0A4-119B-42CF-B3BC-14FCE4BEC2D3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06236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png"/><Relationship Id="rId7" Type="http://schemas.openxmlformats.org/officeDocument/2006/relationships/slide" Target="slide4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6.png"/><Relationship Id="rId5" Type="http://schemas.openxmlformats.org/officeDocument/2006/relationships/image" Target="../media/image4.png"/><Relationship Id="rId10" Type="http://schemas.openxmlformats.org/officeDocument/2006/relationships/slide" Target="slide5.xml"/><Relationship Id="rId4" Type="http://schemas.openxmlformats.org/officeDocument/2006/relationships/slide" Target="slide3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lowscotland.sharepoint.com/sites/8338132/Chemistry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s://pixabay.com/en/thanks-word-letters-scrabble-1804597/" TargetMode="External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50" b="99750" l="375" r="99750">
                        <a14:foregroundMark x1="875" y1="55500" x2="15875" y2="15000"/>
                        <a14:foregroundMark x1="34125" y1="15875" x2="78000" y2="28500"/>
                        <a14:foregroundMark x1="78125" y1="28750" x2="44750" y2="27625"/>
                        <a14:foregroundMark x1="23500" y1="32125" x2="64625" y2="28750"/>
                        <a14:foregroundMark x1="33500" y1="79125" x2="58125" y2="92625"/>
                        <a14:foregroundMark x1="2750" y1="57000" x2="13500" y2="81875"/>
                        <a14:foregroundMark x1="18875" y1="86500" x2="43625" y2="97125"/>
                        <a14:backgroundMark x1="7875" y1="5875" x2="7875" y2="5875"/>
                        <a14:backgroundMark x1="44750" y1="500" x2="44750" y2="500"/>
                        <a14:backgroundMark x1="44750" y1="375" x2="44750" y2="375"/>
                        <a14:backgroundMark x1="61750" y1="500" x2="61750" y2="500"/>
                        <a14:backgroundMark x1="90000" y1="86625" x2="90000" y2="86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676" y="352981"/>
            <a:ext cx="3360923" cy="33609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85914" y="1119042"/>
            <a:ext cx="56519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Trebuchet MS" panose="020B0603020202020204" pitchFamily="34" charset="0"/>
              </a:rPr>
              <a:t>QS Family Learning Event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85913" y="3799967"/>
            <a:ext cx="565191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latin typeface="Trebuchet MS" panose="020B0603020202020204" pitchFamily="34" charset="0"/>
              </a:rPr>
              <a:t>National 5</a:t>
            </a:r>
          </a:p>
          <a:p>
            <a:pPr algn="ctr"/>
            <a:r>
              <a:rPr lang="en-GB" sz="4000" b="1" dirty="0">
                <a:latin typeface="Trebuchet MS" panose="020B0603020202020204" pitchFamily="34" charset="0"/>
              </a:rPr>
              <a:t>Chemistry</a:t>
            </a:r>
          </a:p>
          <a:p>
            <a:pPr algn="ctr"/>
            <a:endParaRPr lang="en-GB" sz="4000" b="1" dirty="0">
              <a:latin typeface="Trebuchet MS" panose="020B0603020202020204" pitchFamily="34" charset="0"/>
            </a:endParaRPr>
          </a:p>
          <a:p>
            <a:pPr algn="ctr"/>
            <a:r>
              <a:rPr lang="en-GB" sz="4000" b="1" dirty="0">
                <a:latin typeface="Trebuchet MS" panose="020B0603020202020204" pitchFamily="34" charset="0"/>
              </a:rPr>
              <a:t>Ms Sood</a:t>
            </a:r>
          </a:p>
          <a:p>
            <a:pPr algn="ctr"/>
            <a:r>
              <a:rPr lang="en-GB" sz="2800" b="1" dirty="0">
                <a:latin typeface="Trebuchet MS" panose="020B0603020202020204" pitchFamily="34" charset="0"/>
              </a:rPr>
              <a:t>Teacher of Chemistry</a:t>
            </a:r>
          </a:p>
          <a:p>
            <a:pPr algn="ctr"/>
            <a:endParaRPr lang="en-GB" sz="4000" b="1" dirty="0">
              <a:latin typeface="Trebuchet MS" panose="020B0603020202020204" pitchFamily="34" charset="0"/>
            </a:endParaRPr>
          </a:p>
        </p:txBody>
      </p:sp>
      <p:pic>
        <p:nvPicPr>
          <p:cNvPr id="3" name="Picture 2" descr="Qualifications Scotland (@ScottishQualificationsAuthority) • Facebook">
            <a:extLst>
              <a:ext uri="{FF2B5EF4-FFF2-40B4-BE49-F238E27FC236}">
                <a16:creationId xmlns:a16="http://schemas.microsoft.com/office/drawing/2014/main" id="{0254DC27-9FC6-4952-B525-88C7FEA24D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1237" y="3848985"/>
            <a:ext cx="2867800" cy="286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14510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49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32772" y="303047"/>
            <a:ext cx="4635914" cy="923330"/>
          </a:xfrm>
          <a:prstGeom prst="rect">
            <a:avLst/>
          </a:prstGeom>
          <a:solidFill>
            <a:schemeClr val="accent2">
              <a:lumMod val="5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n>
                  <a:solidFill>
                    <a:schemeClr val="bg1"/>
                  </a:solidFill>
                </a:ln>
                <a:latin typeface="Trebuchet MS" panose="020B0603020202020204" pitchFamily="34" charset="0"/>
              </a:rPr>
              <a:t>Information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9835" y="5341261"/>
            <a:ext cx="3430724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ln>
                  <a:solidFill>
                    <a:schemeClr val="bg1"/>
                  </a:solidFill>
                </a:ln>
                <a:latin typeface="Trebuchet MS" panose="020B0603020202020204" pitchFamily="34" charset="0"/>
              </a:rPr>
              <a:t>Course Content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51630" y="5341261"/>
            <a:ext cx="1919364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ln>
                  <a:solidFill>
                    <a:schemeClr val="bg1"/>
                  </a:solidFill>
                </a:ln>
                <a:latin typeface="Trebuchet MS" panose="020B0603020202020204" pitchFamily="34" charset="0"/>
              </a:rPr>
              <a:t>Exam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77746" y="5341261"/>
            <a:ext cx="1919364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ln>
                  <a:solidFill>
                    <a:schemeClr val="bg1"/>
                  </a:solidFill>
                </a:ln>
                <a:latin typeface="Trebuchet MS" panose="020B0603020202020204" pitchFamily="34" charset="0"/>
              </a:rPr>
              <a:t>Revision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Slide Zoom 2">
                <a:extLst>
                  <a:ext uri="{FF2B5EF4-FFF2-40B4-BE49-F238E27FC236}">
                    <a16:creationId xmlns:a16="http://schemas.microsoft.com/office/drawing/2014/main" id="{4F4789E2-3FFC-811F-445A-17A62CB3694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28203987"/>
                  </p:ext>
                </p:extLst>
              </p:nvPr>
            </p:nvGraphicFramePr>
            <p:xfrm>
              <a:off x="546804" y="1864475"/>
              <a:ext cx="3476786" cy="3476786"/>
            </p:xfrm>
            <a:graphic>
              <a:graphicData uri="http://schemas.microsoft.com/office/powerpoint/2016/slidezoom">
                <pslz:sldZm>
                  <pslz:sldZmObj sldId="258" cId="1989395051">
                    <pslz:zmPr id="{00FA043A-5C0D-4669-8E75-8A910B413A85}" imageType="cover" transitionDur="1000">
                      <p166:blipFill xmlns:p166="http://schemas.microsoft.com/office/powerpoint/2016/6/main">
                        <a:blip r:embed="rId3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476786" cy="3476786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Slide Zoom 2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4F4789E2-3FFC-811F-445A-17A62CB3694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6804" y="1864475"/>
                <a:ext cx="3476786" cy="34767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Slide Zoom 6">
                <a:extLst>
                  <a:ext uri="{FF2B5EF4-FFF2-40B4-BE49-F238E27FC236}">
                    <a16:creationId xmlns:a16="http://schemas.microsoft.com/office/drawing/2014/main" id="{8C7B0AA1-7730-41C6-BED3-30F766EE168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10249948"/>
                  </p:ext>
                </p:extLst>
              </p:nvPr>
            </p:nvGraphicFramePr>
            <p:xfrm>
              <a:off x="4472919" y="1864475"/>
              <a:ext cx="3476786" cy="3476786"/>
            </p:xfrm>
            <a:graphic>
              <a:graphicData uri="http://schemas.microsoft.com/office/powerpoint/2016/slidezoom">
                <pslz:sldZm>
                  <pslz:sldZmObj sldId="259" cId="511217624">
                    <pslz:zmPr id="{6D6B9033-EDFB-4EEA-AC0F-0915FD3B6A3E}" imageType="cover" transitionDur="1000">
                      <p166:blipFill xmlns:p166="http://schemas.microsoft.com/office/powerpoint/2016/6/main">
                        <a:blip r:embed="rId6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476786" cy="3476786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Slide Zoom 6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8C7B0AA1-7730-41C6-BED3-30F766EE168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72919" y="1864475"/>
                <a:ext cx="3476786" cy="34767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0" name="Slide Zoom 19">
                <a:extLst>
                  <a:ext uri="{FF2B5EF4-FFF2-40B4-BE49-F238E27FC236}">
                    <a16:creationId xmlns:a16="http://schemas.microsoft.com/office/drawing/2014/main" id="{AEDB4C41-D925-2230-4ABE-65472E9DB33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36992995"/>
                  </p:ext>
                </p:extLst>
              </p:nvPr>
            </p:nvGraphicFramePr>
            <p:xfrm>
              <a:off x="8399034" y="1864475"/>
              <a:ext cx="3476785" cy="3476785"/>
            </p:xfrm>
            <a:graphic>
              <a:graphicData uri="http://schemas.microsoft.com/office/powerpoint/2016/slidezoom">
                <pslz:sldZm>
                  <pslz:sldZmObj sldId="260" cId="1796276402">
                    <pslz:zmPr id="{D058B837-98D0-4AF2-B3B9-1FD754173144}" imageType="cover" transitionDur="1000">
                      <p166:blipFill xmlns:p166="http://schemas.microsoft.com/office/powerpoint/2016/6/main">
                        <a:blip r:embed="rId9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476785" cy="347678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0" name="Slide Zoom 19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AEDB4C41-D925-2230-4ABE-65472E9DB33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99034" y="1864475"/>
                <a:ext cx="3476785" cy="347678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523010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49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502" y="131767"/>
            <a:ext cx="5535799" cy="923330"/>
          </a:xfrm>
          <a:prstGeom prst="rect">
            <a:avLst/>
          </a:prstGeom>
          <a:solidFill>
            <a:schemeClr val="accent2">
              <a:lumMod val="5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n>
                  <a:solidFill>
                    <a:schemeClr val="bg1"/>
                  </a:solidFill>
                </a:ln>
                <a:latin typeface="Trebuchet MS" panose="020B0603020202020204" pitchFamily="34" charset="0"/>
              </a:rPr>
              <a:t>Course Content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F6E5EFA-CD6D-6378-B409-D21FB1759B4A}"/>
              </a:ext>
            </a:extLst>
          </p:cNvPr>
          <p:cNvSpPr txBox="1"/>
          <p:nvPr/>
        </p:nvSpPr>
        <p:spPr>
          <a:xfrm>
            <a:off x="138502" y="1133356"/>
            <a:ext cx="3778590" cy="5724644"/>
          </a:xfrm>
          <a:prstGeom prst="rect">
            <a:avLst/>
          </a:prstGeom>
          <a:solidFill>
            <a:schemeClr val="tx2">
              <a:alpha val="8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n-GB" sz="4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Unit 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Atoms &amp; the Periodic Table</a:t>
            </a:r>
          </a:p>
          <a:p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Rates of Reactions</a:t>
            </a:r>
          </a:p>
          <a:p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Compounds, Chemical Formulae &amp; Calculations</a:t>
            </a:r>
          </a:p>
          <a:p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Structure, Bonding &amp; Properties</a:t>
            </a:r>
          </a:p>
          <a:p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Acids &amp; Bases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75236F-B2AA-C8DC-5077-9A9139D493E8}"/>
              </a:ext>
            </a:extLst>
          </p:cNvPr>
          <p:cNvSpPr txBox="1"/>
          <p:nvPr/>
        </p:nvSpPr>
        <p:spPr>
          <a:xfrm>
            <a:off x="4206705" y="1133356"/>
            <a:ext cx="3778590" cy="5724000"/>
          </a:xfrm>
          <a:prstGeom prst="rect">
            <a:avLst/>
          </a:prstGeom>
          <a:solidFill>
            <a:srgbClr val="98F2AB">
              <a:alpha val="80000"/>
            </a:srgb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n-GB" sz="4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Unit 2</a:t>
            </a:r>
          </a:p>
          <a:p>
            <a:endParaRPr lang="en-GB" sz="4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Homologous Series</a:t>
            </a:r>
          </a:p>
          <a:p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Everyday Consumer Products</a:t>
            </a:r>
          </a:p>
          <a:p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Energy From Fuels</a:t>
            </a:r>
          </a:p>
          <a:p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478F07-510C-329C-3FE0-69ABD42B1316}"/>
              </a:ext>
            </a:extLst>
          </p:cNvPr>
          <p:cNvSpPr txBox="1"/>
          <p:nvPr/>
        </p:nvSpPr>
        <p:spPr>
          <a:xfrm>
            <a:off x="8274908" y="1133355"/>
            <a:ext cx="3778590" cy="5724000"/>
          </a:xfrm>
          <a:prstGeom prst="rect">
            <a:avLst/>
          </a:prstGeom>
          <a:solidFill>
            <a:srgbClr val="FABEE0">
              <a:alpha val="80000"/>
            </a:srgb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n-GB" sz="4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Unit 3</a:t>
            </a:r>
          </a:p>
          <a:p>
            <a:endParaRPr lang="en-GB" sz="4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Metals</a:t>
            </a:r>
          </a:p>
          <a:p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Plastics</a:t>
            </a:r>
          </a:p>
          <a:p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Fertilisers</a:t>
            </a:r>
          </a:p>
          <a:p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Nuclear Chemistry</a:t>
            </a:r>
          </a:p>
          <a:p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Chemical Analysis</a:t>
            </a:r>
          </a:p>
        </p:txBody>
      </p:sp>
    </p:spTree>
    <p:extLst>
      <p:ext uri="{BB962C8B-B14F-4D97-AF65-F5344CB8AC3E}">
        <p14:creationId xmlns:p14="http://schemas.microsoft.com/office/powerpoint/2010/main" val="1989395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49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F0D2EB-5EBA-F096-3DF5-6CCCDA431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C9FC70B-DC3C-91BD-8A16-34362CB5081D}"/>
              </a:ext>
            </a:extLst>
          </p:cNvPr>
          <p:cNvSpPr txBox="1"/>
          <p:nvPr/>
        </p:nvSpPr>
        <p:spPr>
          <a:xfrm>
            <a:off x="138502" y="131767"/>
            <a:ext cx="5535799" cy="923330"/>
          </a:xfrm>
          <a:prstGeom prst="rect">
            <a:avLst/>
          </a:prstGeom>
          <a:solidFill>
            <a:schemeClr val="accent2">
              <a:lumMod val="5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n>
                  <a:solidFill>
                    <a:schemeClr val="bg1"/>
                  </a:solidFill>
                </a:ln>
                <a:latin typeface="Trebuchet MS" panose="020B0603020202020204" pitchFamily="34" charset="0"/>
              </a:rPr>
              <a:t>Exam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428D8A-CBE3-6E37-6B1D-48AF86005906}"/>
              </a:ext>
            </a:extLst>
          </p:cNvPr>
          <p:cNvSpPr txBox="1"/>
          <p:nvPr/>
        </p:nvSpPr>
        <p:spPr>
          <a:xfrm>
            <a:off x="138502" y="1133356"/>
            <a:ext cx="5957498" cy="5724000"/>
          </a:xfrm>
          <a:prstGeom prst="rect">
            <a:avLst/>
          </a:prstGeom>
          <a:solidFill>
            <a:schemeClr val="accent5">
              <a:lumMod val="40000"/>
              <a:lumOff val="60000"/>
              <a:alpha val="8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n-GB" sz="4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Written Exam (80 %)</a:t>
            </a:r>
          </a:p>
          <a:p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271463" indent="-271463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Section 1 – Multiple Choice</a:t>
            </a:r>
          </a:p>
          <a:p>
            <a:pPr marL="728663" lvl="1" indent="-271463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20 Questions</a:t>
            </a:r>
          </a:p>
          <a:p>
            <a:pPr marL="728663" lvl="1" indent="-271463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20 Marks</a:t>
            </a:r>
          </a:p>
          <a:p>
            <a:pPr marL="728663" lvl="1" indent="-271463">
              <a:buFont typeface="Arial" panose="020B0604020202020204" pitchFamily="34" charset="0"/>
              <a:buChar char="•"/>
            </a:pPr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271463" indent="-271463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Section 2 – Written Answers</a:t>
            </a:r>
          </a:p>
          <a:p>
            <a:pPr marL="728663" lvl="1" indent="-271463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60 Marks</a:t>
            </a:r>
          </a:p>
          <a:p>
            <a:pPr marL="728663" lvl="1" indent="-271463">
              <a:buFont typeface="Arial" panose="020B0604020202020204" pitchFamily="34" charset="0"/>
              <a:buChar char="•"/>
            </a:pPr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271463" indent="-271463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Duration – </a:t>
            </a:r>
            <a:r>
              <a:rPr lang="en-GB" sz="240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2 hours</a:t>
            </a:r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271463" indent="-271463">
              <a:buFont typeface="Arial" panose="020B0604020202020204" pitchFamily="34" charset="0"/>
              <a:buChar char="•"/>
            </a:pPr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342900" indent="-342900">
              <a:buFont typeface="Cambria Math" panose="02040503050406030204" pitchFamily="18" charset="0"/>
              <a:buChar char="→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Aim to spend 1.5 minutes per mark.</a:t>
            </a:r>
          </a:p>
          <a:p>
            <a:pPr marL="342900" indent="-342900">
              <a:buFont typeface="Cambria Math" panose="02040503050406030204" pitchFamily="18" charset="0"/>
              <a:buChar char="→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Two ‘Using your knowledge’ questions.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90B131-D374-B1F6-BEBB-B7488AF2C160}"/>
              </a:ext>
            </a:extLst>
          </p:cNvPr>
          <p:cNvSpPr txBox="1"/>
          <p:nvPr/>
        </p:nvSpPr>
        <p:spPr>
          <a:xfrm>
            <a:off x="6116595" y="1134000"/>
            <a:ext cx="5958000" cy="5724000"/>
          </a:xfrm>
          <a:prstGeom prst="rect">
            <a:avLst/>
          </a:prstGeom>
          <a:solidFill>
            <a:schemeClr val="accent6">
              <a:lumMod val="40000"/>
              <a:lumOff val="60000"/>
              <a:alpha val="8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n-GB" sz="4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Assignment (20 %)</a:t>
            </a:r>
          </a:p>
          <a:p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271463" indent="-271463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20 Marks</a:t>
            </a:r>
          </a:p>
          <a:p>
            <a:pPr marL="271463" indent="-271463">
              <a:buFont typeface="Arial" panose="020B0604020202020204" pitchFamily="34" charset="0"/>
              <a:buChar char="•"/>
            </a:pPr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271463" indent="-271463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Two weeks spent in class</a:t>
            </a:r>
          </a:p>
          <a:p>
            <a:pPr marL="728663" lvl="1" indent="-271463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Experiment carried out in class.</a:t>
            </a:r>
          </a:p>
          <a:p>
            <a:pPr marL="728663" lvl="1" indent="-271463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Prepare for written report.</a:t>
            </a:r>
          </a:p>
          <a:p>
            <a:pPr lvl="1"/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342900" indent="-342900">
              <a:buFont typeface="Cambria Math" panose="02040503050406030204" pitchFamily="18" charset="0"/>
              <a:buChar char="→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Written report will be completed in class under exam conditions.</a:t>
            </a:r>
          </a:p>
          <a:p>
            <a:pPr marL="342900" indent="-342900">
              <a:buFont typeface="Cambria Math" panose="02040503050406030204" pitchFamily="18" charset="0"/>
              <a:buChar char="→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Two periods to write the report (double period used).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217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49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8FCE9F-F255-CA5D-645F-B127F4FE3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4683489-94A7-A8EB-093A-D0C3BDD8EF07}"/>
              </a:ext>
            </a:extLst>
          </p:cNvPr>
          <p:cNvSpPr txBox="1"/>
          <p:nvPr/>
        </p:nvSpPr>
        <p:spPr>
          <a:xfrm>
            <a:off x="138502" y="131767"/>
            <a:ext cx="5535799" cy="923330"/>
          </a:xfrm>
          <a:prstGeom prst="rect">
            <a:avLst/>
          </a:prstGeom>
          <a:solidFill>
            <a:schemeClr val="accent2">
              <a:lumMod val="5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n>
                  <a:solidFill>
                    <a:schemeClr val="bg1"/>
                  </a:solidFill>
                </a:ln>
                <a:latin typeface="Trebuchet MS" panose="020B0603020202020204" pitchFamily="34" charset="0"/>
              </a:rPr>
              <a:t>Revision</a:t>
            </a:r>
          </a:p>
        </p:txBody>
      </p:sp>
      <p:pic>
        <p:nvPicPr>
          <p:cNvPr id="6" name="Picture 5">
            <a:hlinkClick r:id="rId3"/>
            <a:extLst>
              <a:ext uri="{FF2B5EF4-FFF2-40B4-BE49-F238E27FC236}">
                <a16:creationId xmlns:a16="http://schemas.microsoft.com/office/drawing/2014/main" id="{09F07E52-0C58-5E68-8830-A7D4EF084C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6750" y="2187261"/>
            <a:ext cx="6198500" cy="350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276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49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E362AA-59BC-1B5C-53BA-0A9BF55D4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B7AF7CD-1A85-2E1C-05B4-4BF12CC143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9" t="27122" r="3538" b="5527"/>
          <a:stretch>
            <a:fillRect/>
          </a:stretch>
        </p:blipFill>
        <p:spPr>
          <a:xfrm>
            <a:off x="3055434" y="278781"/>
            <a:ext cx="5730289" cy="592129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667113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EE975-62C7-CA6C-3E73-0E05EE08F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A59049-02BC-111B-E864-D4E11463C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50" b="99750" l="375" r="99750">
                        <a14:foregroundMark x1="875" y1="55500" x2="15875" y2="15000"/>
                        <a14:foregroundMark x1="34125" y1="15875" x2="78000" y2="28500"/>
                        <a14:foregroundMark x1="78125" y1="28750" x2="44750" y2="27625"/>
                        <a14:foregroundMark x1="23500" y1="32125" x2="64625" y2="28750"/>
                        <a14:foregroundMark x1="33500" y1="79125" x2="58125" y2="92625"/>
                        <a14:foregroundMark x1="2750" y1="57000" x2="13500" y2="81875"/>
                        <a14:foregroundMark x1="18875" y1="86500" x2="43625" y2="97125"/>
                        <a14:backgroundMark x1="7875" y1="5875" x2="7875" y2="5875"/>
                        <a14:backgroundMark x1="44750" y1="500" x2="44750" y2="500"/>
                        <a14:backgroundMark x1="44750" y1="375" x2="44750" y2="375"/>
                        <a14:backgroundMark x1="61750" y1="500" x2="61750" y2="500"/>
                        <a14:backgroundMark x1="90000" y1="86625" x2="90000" y2="86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676" y="352981"/>
            <a:ext cx="3360923" cy="3360923"/>
          </a:xfrm>
          <a:prstGeom prst="rect">
            <a:avLst/>
          </a:prstGeom>
        </p:spPr>
      </p:pic>
      <p:pic>
        <p:nvPicPr>
          <p:cNvPr id="7" name="Picture 6" descr="A pile of wooden tiles with letters&#10;&#10;AI-generated content may be incorrect.">
            <a:extLst>
              <a:ext uri="{FF2B5EF4-FFF2-40B4-BE49-F238E27FC236}">
                <a16:creationId xmlns:a16="http://schemas.microsoft.com/office/drawing/2014/main" id="{6A5DFB99-E8AA-72D7-55B7-C54527C385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01025" y="556053"/>
            <a:ext cx="6356114" cy="42506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Qualifications Scotland (@ScottishQualificationsAuthority) • Facebook">
            <a:extLst>
              <a:ext uri="{FF2B5EF4-FFF2-40B4-BE49-F238E27FC236}">
                <a16:creationId xmlns:a16="http://schemas.microsoft.com/office/drawing/2014/main" id="{84A32AB5-D3AE-96E2-84B6-AF9E5314A3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1237" y="3848985"/>
            <a:ext cx="2867800" cy="286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3909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lic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BDFD6DA3130140A284D03F6A226E74" ma:contentTypeVersion="18" ma:contentTypeDescription="Create a new document." ma:contentTypeScope="" ma:versionID="2ddf266d1d56a908117781a8e58dd6b7">
  <xsd:schema xmlns:xsd="http://www.w3.org/2001/XMLSchema" xmlns:xs="http://www.w3.org/2001/XMLSchema" xmlns:p="http://schemas.microsoft.com/office/2006/metadata/properties" xmlns:ns2="66ad786d-f21f-43da-8744-21bf27f29727" xmlns:ns3="931c5fff-6d02-4730-b13f-b02d76eb1383" targetNamespace="http://schemas.microsoft.com/office/2006/metadata/properties" ma:root="true" ma:fieldsID="8dc8ef213bce45c7aa90ffbf11e773fd" ns2:_="" ns3:_="">
    <xsd:import namespace="66ad786d-f21f-43da-8744-21bf27f29727"/>
    <xsd:import namespace="931c5fff-6d02-4730-b13f-b02d76eb138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ad786d-f21f-43da-8744-21bf27f297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1c5fff-6d02-4730-b13f-b02d76eb138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a6d30a7-7bf7-424c-80f0-49028a07d53b}" ma:internalName="TaxCatchAll" ma:showField="CatchAllData" ma:web="931c5fff-6d02-4730-b13f-b02d76eb138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6ad786d-f21f-43da-8744-21bf27f29727">
      <Terms xmlns="http://schemas.microsoft.com/office/infopath/2007/PartnerControls"/>
    </lcf76f155ced4ddcb4097134ff3c332f>
    <TaxCatchAll xmlns="931c5fff-6d02-4730-b13f-b02d76eb1383" xsi:nil="true"/>
  </documentManagement>
</p:properties>
</file>

<file path=customXml/itemProps1.xml><?xml version="1.0" encoding="utf-8"?>
<ds:datastoreItem xmlns:ds="http://schemas.openxmlformats.org/officeDocument/2006/customXml" ds:itemID="{41818152-1E56-4E1D-9549-7B1E4A8FE8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ad786d-f21f-43da-8744-21bf27f29727"/>
    <ds:schemaRef ds:uri="931c5fff-6d02-4730-b13f-b02d76eb138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07CA7B5-31F1-4C86-AF6A-9A8DBD01FC8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F9645C0-697C-43BB-B3E4-D24174041F5D}">
  <ds:schemaRefs>
    <ds:schemaRef ds:uri="http://www.w3.org/XML/1998/namespace"/>
    <ds:schemaRef ds:uri="http://purl.org/dc/elements/1.1/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931c5fff-6d02-4730-b13f-b02d76eb1383"/>
    <ds:schemaRef ds:uri="66ad786d-f21f-43da-8744-21bf27f29727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92</TotalTime>
  <Words>149</Words>
  <Application>Microsoft Office PowerPoint</Application>
  <PresentationFormat>Widescreen</PresentationFormat>
  <Paragraphs>71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Cambria Math</vt:lpstr>
      <vt:lpstr>Century Gothic</vt:lpstr>
      <vt:lpstr>Trebuchet MS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East Dunbartonshire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 McDowell</dc:creator>
  <cp:lastModifiedBy>Mr McDowell</cp:lastModifiedBy>
  <cp:revision>11</cp:revision>
  <dcterms:created xsi:type="dcterms:W3CDTF">2025-09-11T16:35:57Z</dcterms:created>
  <dcterms:modified xsi:type="dcterms:W3CDTF">2026-09-14T20:58:32Z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0x01010098BDFD6DA3130140A284D03F6A226E74</vt:lpwstr>
  </property>
  <property fmtid="{D5CDD505-2E9C-101B-9397-08002B2CF9AE}" pid="3" name="MediaServiceImageTags">
    <vt:lpwstr/>
  </property>
</Properties>
</file>