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sldIdLst>
    <p:sldId id="256" r:id="rId5"/>
    <p:sldId id="257" r:id="rId6"/>
    <p:sldId id="258" r:id="rId7"/>
    <p:sldId id="261" r:id="rId8"/>
    <p:sldId id="260" r:id="rId9"/>
    <p:sldId id="262" r:id="rId10"/>
    <p:sldId id="259"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CBAF6-3C03-CCD6-A4BC-FCBE0A37E7CF}" v="9" dt="2026-09-15T17:42:14.7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Bannerman" userId="S::ed015sbannerman@glow.sch.uk::0281e47c-3f0c-42fb-a64a-aa98687e0922" providerId="AD" clId="Web-{A62129C8-FD2D-9FA8-26ED-D88A2FB994F5}"/>
    <pc:docChg chg="modSld">
      <pc:chgData name="Miss Bannerman" userId="S::ed015sbannerman@glow.sch.uk::0281e47c-3f0c-42fb-a64a-aa98687e0922" providerId="AD" clId="Web-{A62129C8-FD2D-9FA8-26ED-D88A2FB994F5}" dt="2026-09-10T13:41:05.879" v="52" actId="1076"/>
      <pc:docMkLst>
        <pc:docMk/>
      </pc:docMkLst>
      <pc:sldChg chg="modSp">
        <pc:chgData name="Miss Bannerman" userId="S::ed015sbannerman@glow.sch.uk::0281e47c-3f0c-42fb-a64a-aa98687e0922" providerId="AD" clId="Web-{A62129C8-FD2D-9FA8-26ED-D88A2FB994F5}" dt="2026-09-10T13:38:11.349" v="0" actId="20577"/>
        <pc:sldMkLst>
          <pc:docMk/>
          <pc:sldMk cId="109857222" sldId="256"/>
        </pc:sldMkLst>
        <pc:spChg chg="mod">
          <ac:chgData name="Miss Bannerman" userId="S::ed015sbannerman@glow.sch.uk::0281e47c-3f0c-42fb-a64a-aa98687e0922" providerId="AD" clId="Web-{A62129C8-FD2D-9FA8-26ED-D88A2FB994F5}" dt="2026-09-10T13:38:11.349" v="0" actId="20577"/>
          <ac:spMkLst>
            <pc:docMk/>
            <pc:sldMk cId="109857222" sldId="256"/>
            <ac:spMk id="3" creationId="{00000000-0000-0000-0000-000000000000}"/>
          </ac:spMkLst>
        </pc:spChg>
      </pc:sldChg>
      <pc:sldChg chg="addSp delSp modSp">
        <pc:chgData name="Miss Bannerman" userId="S::ed015sbannerman@glow.sch.uk::0281e47c-3f0c-42fb-a64a-aa98687e0922" providerId="AD" clId="Web-{A62129C8-FD2D-9FA8-26ED-D88A2FB994F5}" dt="2026-09-10T13:38:50.630" v="9" actId="1076"/>
        <pc:sldMkLst>
          <pc:docMk/>
          <pc:sldMk cId="1453362182" sldId="257"/>
        </pc:sldMkLst>
        <pc:spChg chg="mod">
          <ac:chgData name="Miss Bannerman" userId="S::ed015sbannerman@glow.sch.uk::0281e47c-3f0c-42fb-a64a-aa98687e0922" providerId="AD" clId="Web-{A62129C8-FD2D-9FA8-26ED-D88A2FB994F5}" dt="2026-09-10T13:38:44.208" v="6" actId="20577"/>
          <ac:spMkLst>
            <pc:docMk/>
            <pc:sldMk cId="1453362182" sldId="257"/>
            <ac:spMk id="6" creationId="{BA9E5B67-5347-80D3-19FA-E8E137E972B5}"/>
          </ac:spMkLst>
        </pc:spChg>
        <pc:picChg chg="add mod">
          <ac:chgData name="Miss Bannerman" userId="S::ed015sbannerman@glow.sch.uk::0281e47c-3f0c-42fb-a64a-aa98687e0922" providerId="AD" clId="Web-{A62129C8-FD2D-9FA8-26ED-D88A2FB994F5}" dt="2026-09-10T13:38:50.630" v="9" actId="1076"/>
          <ac:picMkLst>
            <pc:docMk/>
            <pc:sldMk cId="1453362182" sldId="257"/>
            <ac:picMk id="3" creationId="{3209CF57-4623-857A-4EC6-F6BAD2153CEA}"/>
          </ac:picMkLst>
        </pc:picChg>
      </pc:sldChg>
      <pc:sldChg chg="addSp delSp modSp">
        <pc:chgData name="Miss Bannerman" userId="S::ed015sbannerman@glow.sch.uk::0281e47c-3f0c-42fb-a64a-aa98687e0922" providerId="AD" clId="Web-{A62129C8-FD2D-9FA8-26ED-D88A2FB994F5}" dt="2026-09-10T13:39:34.879" v="19" actId="1076"/>
        <pc:sldMkLst>
          <pc:docMk/>
          <pc:sldMk cId="1853481946" sldId="258"/>
        </pc:sldMkLst>
        <pc:picChg chg="add mod ord">
          <ac:chgData name="Miss Bannerman" userId="S::ed015sbannerman@glow.sch.uk::0281e47c-3f0c-42fb-a64a-aa98687e0922" providerId="AD" clId="Web-{A62129C8-FD2D-9FA8-26ED-D88A2FB994F5}" dt="2026-09-10T13:39:34.879" v="19" actId="1076"/>
          <ac:picMkLst>
            <pc:docMk/>
            <pc:sldMk cId="1853481946" sldId="258"/>
            <ac:picMk id="5" creationId="{10E0973B-A17E-0822-8836-9081C3ED2C19}"/>
          </ac:picMkLst>
        </pc:picChg>
      </pc:sldChg>
      <pc:sldChg chg="modSp">
        <pc:chgData name="Miss Bannerman" userId="S::ed015sbannerman@glow.sch.uk::0281e47c-3f0c-42fb-a64a-aa98687e0922" providerId="AD" clId="Web-{A62129C8-FD2D-9FA8-26ED-D88A2FB994F5}" dt="2026-09-10T13:40:50.223" v="49" actId="20577"/>
        <pc:sldMkLst>
          <pc:docMk/>
          <pc:sldMk cId="3473134988" sldId="260"/>
        </pc:sldMkLst>
        <pc:spChg chg="mod">
          <ac:chgData name="Miss Bannerman" userId="S::ed015sbannerman@glow.sch.uk::0281e47c-3f0c-42fb-a64a-aa98687e0922" providerId="AD" clId="Web-{A62129C8-FD2D-9FA8-26ED-D88A2FB994F5}" dt="2026-09-10T13:40:50.223" v="49" actId="20577"/>
          <ac:spMkLst>
            <pc:docMk/>
            <pc:sldMk cId="3473134988" sldId="260"/>
            <ac:spMk id="3" creationId="{9F60684E-E5AD-4D47-EBB0-933F4854114D}"/>
          </ac:spMkLst>
        </pc:spChg>
      </pc:sldChg>
      <pc:sldChg chg="addSp delSp modSp">
        <pc:chgData name="Miss Bannerman" userId="S::ed015sbannerman@glow.sch.uk::0281e47c-3f0c-42fb-a64a-aa98687e0922" providerId="AD" clId="Web-{A62129C8-FD2D-9FA8-26ED-D88A2FB994F5}" dt="2026-09-10T13:39:58.145" v="39" actId="1076"/>
        <pc:sldMkLst>
          <pc:docMk/>
          <pc:sldMk cId="1832542140" sldId="261"/>
        </pc:sldMkLst>
        <pc:spChg chg="mod">
          <ac:chgData name="Miss Bannerman" userId="S::ed015sbannerman@glow.sch.uk::0281e47c-3f0c-42fb-a64a-aa98687e0922" providerId="AD" clId="Web-{A62129C8-FD2D-9FA8-26ED-D88A2FB994F5}" dt="2026-09-10T13:39:46.254" v="34" actId="20577"/>
          <ac:spMkLst>
            <pc:docMk/>
            <pc:sldMk cId="1832542140" sldId="261"/>
            <ac:spMk id="3" creationId="{6518960B-0556-808C-E8F3-B8F537BD116F}"/>
          </ac:spMkLst>
        </pc:spChg>
        <pc:picChg chg="add mod">
          <ac:chgData name="Miss Bannerman" userId="S::ed015sbannerman@glow.sch.uk::0281e47c-3f0c-42fb-a64a-aa98687e0922" providerId="AD" clId="Web-{A62129C8-FD2D-9FA8-26ED-D88A2FB994F5}" dt="2026-09-10T13:39:58.145" v="39" actId="1076"/>
          <ac:picMkLst>
            <pc:docMk/>
            <pc:sldMk cId="1832542140" sldId="261"/>
            <ac:picMk id="6" creationId="{42B7B4DC-87C4-C282-D6AC-BDB60340DA70}"/>
          </ac:picMkLst>
        </pc:picChg>
      </pc:sldChg>
      <pc:sldChg chg="modSp">
        <pc:chgData name="Miss Bannerman" userId="S::ed015sbannerman@glow.sch.uk::0281e47c-3f0c-42fb-a64a-aa98687e0922" providerId="AD" clId="Web-{A62129C8-FD2D-9FA8-26ED-D88A2FB994F5}" dt="2026-09-10T13:41:05.879" v="52" actId="1076"/>
        <pc:sldMkLst>
          <pc:docMk/>
          <pc:sldMk cId="515301854" sldId="262"/>
        </pc:sldMkLst>
        <pc:spChg chg="mod">
          <ac:chgData name="Miss Bannerman" userId="S::ed015sbannerman@glow.sch.uk::0281e47c-3f0c-42fb-a64a-aa98687e0922" providerId="AD" clId="Web-{A62129C8-FD2D-9FA8-26ED-D88A2FB994F5}" dt="2026-09-10T13:41:05.879" v="52" actId="1076"/>
          <ac:spMkLst>
            <pc:docMk/>
            <pc:sldMk cId="515301854" sldId="262"/>
            <ac:spMk id="2" creationId="{946D0CE8-29A7-0D5D-9F04-DCA176216D59}"/>
          </ac:spMkLst>
        </pc:spChg>
        <pc:spChg chg="mod">
          <ac:chgData name="Miss Bannerman" userId="S::ed015sbannerman@glow.sch.uk::0281e47c-3f0c-42fb-a64a-aa98687e0922" providerId="AD" clId="Web-{A62129C8-FD2D-9FA8-26ED-D88A2FB994F5}" dt="2026-09-10T13:40:58.785" v="51" actId="20577"/>
          <ac:spMkLst>
            <pc:docMk/>
            <pc:sldMk cId="515301854" sldId="262"/>
            <ac:spMk id="3" creationId="{5307ADF5-AD49-78F3-44B5-DD2BF7E66A3C}"/>
          </ac:spMkLst>
        </pc:spChg>
      </pc:sldChg>
    </pc:docChg>
  </pc:docChgLst>
  <pc:docChgLst>
    <pc:chgData name="Miss Bannerman" userId="S::ed015sbannerman@glow.sch.uk::0281e47c-3f0c-42fb-a64a-aa98687e0922" providerId="AD" clId="Web-{777CBAF6-3C03-CCD6-A4BC-FCBE0A37E7CF}"/>
    <pc:docChg chg="modSld sldOrd">
      <pc:chgData name="Miss Bannerman" userId="S::ed015sbannerman@glow.sch.uk::0281e47c-3f0c-42fb-a64a-aa98687e0922" providerId="AD" clId="Web-{777CBAF6-3C03-CCD6-A4BC-FCBE0A37E7CF}" dt="2026-09-15T17:42:14.798" v="8" actId="1076"/>
      <pc:docMkLst>
        <pc:docMk/>
      </pc:docMkLst>
      <pc:sldChg chg="modSp">
        <pc:chgData name="Miss Bannerman" userId="S::ed015sbannerman@glow.sch.uk::0281e47c-3f0c-42fb-a64a-aa98687e0922" providerId="AD" clId="Web-{777CBAF6-3C03-CCD6-A4BC-FCBE0A37E7CF}" dt="2026-09-15T17:31:36.254" v="1" actId="20577"/>
        <pc:sldMkLst>
          <pc:docMk/>
          <pc:sldMk cId="1453362182" sldId="257"/>
        </pc:sldMkLst>
        <pc:spChg chg="mod">
          <ac:chgData name="Miss Bannerman" userId="S::ed015sbannerman@glow.sch.uk::0281e47c-3f0c-42fb-a64a-aa98687e0922" providerId="AD" clId="Web-{777CBAF6-3C03-CCD6-A4BC-FCBE0A37E7CF}" dt="2026-09-15T17:31:36.254" v="1" actId="20577"/>
          <ac:spMkLst>
            <pc:docMk/>
            <pc:sldMk cId="1453362182" sldId="257"/>
            <ac:spMk id="6" creationId="{BA9E5B67-5347-80D3-19FA-E8E137E972B5}"/>
          </ac:spMkLst>
        </pc:spChg>
      </pc:sldChg>
      <pc:sldChg chg="modSp ord">
        <pc:chgData name="Miss Bannerman" userId="S::ed015sbannerman@glow.sch.uk::0281e47c-3f0c-42fb-a64a-aa98687e0922" providerId="AD" clId="Web-{777CBAF6-3C03-CCD6-A4BC-FCBE0A37E7CF}" dt="2026-09-15T17:42:14.798" v="8" actId="1076"/>
        <pc:sldMkLst>
          <pc:docMk/>
          <pc:sldMk cId="515301854" sldId="262"/>
        </pc:sldMkLst>
        <pc:spChg chg="mod">
          <ac:chgData name="Miss Bannerman" userId="S::ed015sbannerman@glow.sch.uk::0281e47c-3f0c-42fb-a64a-aa98687e0922" providerId="AD" clId="Web-{777CBAF6-3C03-CCD6-A4BC-FCBE0A37E7CF}" dt="2026-09-15T17:42:14.798" v="8" actId="1076"/>
          <ac:spMkLst>
            <pc:docMk/>
            <pc:sldMk cId="515301854" sldId="262"/>
            <ac:spMk id="3" creationId="{5307ADF5-AD49-78F3-44B5-DD2BF7E66A3C}"/>
          </ac:spMkLst>
        </pc:spChg>
      </pc:sldChg>
      <pc:sldChg chg="ord">
        <pc:chgData name="Miss Bannerman" userId="S::ed015sbannerman@glow.sch.uk::0281e47c-3f0c-42fb-a64a-aa98687e0922" providerId="AD" clId="Web-{777CBAF6-3C03-CCD6-A4BC-FCBE0A37E7CF}" dt="2026-09-15T17:40:51.045" v="4"/>
        <pc:sldMkLst>
          <pc:docMk/>
          <pc:sldMk cId="2894998182" sldId="263"/>
        </pc:sldMkLst>
      </pc:sldChg>
    </pc:docChg>
  </pc:docChgLst>
  <pc:docChgLst>
    <pc:chgData name="Miss Bannerman" userId="S::ed015sbannerman@glow.sch.uk::0281e47c-3f0c-42fb-a64a-aa98687e0922" providerId="AD" clId="Web-{FA8077CE-6C76-4944-452A-5828E42E82EC}"/>
    <pc:docChg chg="modSld">
      <pc:chgData name="Miss Bannerman" userId="S::ed015sbannerman@glow.sch.uk::0281e47c-3f0c-42fb-a64a-aa98687e0922" providerId="AD" clId="Web-{FA8077CE-6C76-4944-452A-5828E42E82EC}" dt="2026-09-10T14:29:19.729" v="1" actId="20577"/>
      <pc:docMkLst>
        <pc:docMk/>
      </pc:docMkLst>
      <pc:sldChg chg="modSp">
        <pc:chgData name="Miss Bannerman" userId="S::ed015sbannerman@glow.sch.uk::0281e47c-3f0c-42fb-a64a-aa98687e0922" providerId="AD" clId="Web-{FA8077CE-6C76-4944-452A-5828E42E82EC}" dt="2026-09-10T14:29:19.729" v="1" actId="20577"/>
        <pc:sldMkLst>
          <pc:docMk/>
          <pc:sldMk cId="2894998182" sldId="263"/>
        </pc:sldMkLst>
        <pc:spChg chg="mod">
          <ac:chgData name="Miss Bannerman" userId="S::ed015sbannerman@glow.sch.uk::0281e47c-3f0c-42fb-a64a-aa98687e0922" providerId="AD" clId="Web-{FA8077CE-6C76-4944-452A-5828E42E82EC}" dt="2026-09-10T14:29:19.729" v="1" actId="20577"/>
          <ac:spMkLst>
            <pc:docMk/>
            <pc:sldMk cId="2894998182" sldId="263"/>
            <ac:spMk id="7" creationId="{1EE4957F-9735-6181-6D6C-1192A2110E3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B13B3-34A8-4E9B-A967-EFD23C43E889}"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GB"/>
        </a:p>
      </dgm:t>
    </dgm:pt>
    <dgm:pt modelId="{82B24EAA-4593-4478-95F8-ED83B6E200DF}">
      <dgm:prSet phldrT="[Text]"/>
      <dgm:spPr/>
      <dgm:t>
        <a:bodyPr/>
        <a:lstStyle/>
        <a:p>
          <a:r>
            <a:rPr lang="en-GB" dirty="0"/>
            <a:t>Describe</a:t>
          </a:r>
        </a:p>
      </dgm:t>
    </dgm:pt>
    <dgm:pt modelId="{5A52CDC6-9914-4752-AB1C-EF6666201C7B}" type="parTrans" cxnId="{B197A244-2857-44BE-8CAD-C1D157CB8DC5}">
      <dgm:prSet/>
      <dgm:spPr/>
      <dgm:t>
        <a:bodyPr/>
        <a:lstStyle/>
        <a:p>
          <a:endParaRPr lang="en-GB"/>
        </a:p>
      </dgm:t>
    </dgm:pt>
    <dgm:pt modelId="{6A087F28-DCFA-416B-A951-B5C706411DFA}" type="sibTrans" cxnId="{B197A244-2857-44BE-8CAD-C1D157CB8DC5}">
      <dgm:prSet/>
      <dgm:spPr/>
      <dgm:t>
        <a:bodyPr/>
        <a:lstStyle/>
        <a:p>
          <a:endParaRPr lang="en-GB"/>
        </a:p>
      </dgm:t>
    </dgm:pt>
    <dgm:pt modelId="{AA8EE2AE-87C4-442F-8101-1354AF3073CC}">
      <dgm:prSet phldrT="[Text]"/>
      <dgm:spPr/>
      <dgm:t>
        <a:bodyPr/>
        <a:lstStyle/>
        <a:p>
          <a:r>
            <a:rPr lang="en-GB" dirty="0"/>
            <a:t>Distinguish</a:t>
          </a:r>
        </a:p>
      </dgm:t>
    </dgm:pt>
    <dgm:pt modelId="{898AED40-CD91-4480-8438-1C4C2B6B6C13}" type="parTrans" cxnId="{677C93E2-F217-4753-B30A-F14D705E0444}">
      <dgm:prSet/>
      <dgm:spPr/>
      <dgm:t>
        <a:bodyPr/>
        <a:lstStyle/>
        <a:p>
          <a:endParaRPr lang="en-GB"/>
        </a:p>
      </dgm:t>
    </dgm:pt>
    <dgm:pt modelId="{D954E826-3C54-46FF-9B33-C2A088F45188}" type="sibTrans" cxnId="{677C93E2-F217-4753-B30A-F14D705E0444}">
      <dgm:prSet/>
      <dgm:spPr/>
      <dgm:t>
        <a:bodyPr/>
        <a:lstStyle/>
        <a:p>
          <a:endParaRPr lang="en-GB"/>
        </a:p>
      </dgm:t>
    </dgm:pt>
    <dgm:pt modelId="{02170E29-004B-4742-8D85-3EB1BEC57A85}">
      <dgm:prSet phldrT="[Text]"/>
      <dgm:spPr/>
      <dgm:t>
        <a:bodyPr/>
        <a:lstStyle/>
        <a:p>
          <a:r>
            <a:rPr lang="en-GB" dirty="0"/>
            <a:t>Compare</a:t>
          </a:r>
        </a:p>
      </dgm:t>
    </dgm:pt>
    <dgm:pt modelId="{9965654D-05C8-42CE-906F-963942C278E2}" type="parTrans" cxnId="{4CF863C1-5E32-48F7-9DDE-7CE699068109}">
      <dgm:prSet/>
      <dgm:spPr/>
      <dgm:t>
        <a:bodyPr/>
        <a:lstStyle/>
        <a:p>
          <a:endParaRPr lang="en-GB"/>
        </a:p>
      </dgm:t>
    </dgm:pt>
    <dgm:pt modelId="{A346C488-9FE4-479C-9AC6-895008D5884A}" type="sibTrans" cxnId="{4CF863C1-5E32-48F7-9DDE-7CE699068109}">
      <dgm:prSet/>
      <dgm:spPr/>
      <dgm:t>
        <a:bodyPr/>
        <a:lstStyle/>
        <a:p>
          <a:endParaRPr lang="en-GB"/>
        </a:p>
      </dgm:t>
    </dgm:pt>
    <dgm:pt modelId="{F411ECEB-CBF8-47E2-A697-1DA8D79C68EA}">
      <dgm:prSet phldrT="[Text]"/>
      <dgm:spPr/>
      <dgm:t>
        <a:bodyPr/>
        <a:lstStyle/>
        <a:p>
          <a:r>
            <a:rPr lang="en-GB" dirty="0"/>
            <a:t>Discuss</a:t>
          </a:r>
        </a:p>
      </dgm:t>
    </dgm:pt>
    <dgm:pt modelId="{1F6FA4C3-2929-4042-AAD1-31D953993392}" type="parTrans" cxnId="{020FAEB3-A0BF-4C9C-A2BA-7B6464FCCDD5}">
      <dgm:prSet/>
      <dgm:spPr/>
      <dgm:t>
        <a:bodyPr/>
        <a:lstStyle/>
        <a:p>
          <a:endParaRPr lang="en-GB"/>
        </a:p>
      </dgm:t>
    </dgm:pt>
    <dgm:pt modelId="{8EB71A71-06DF-4473-8694-F67610F62C1F}" type="sibTrans" cxnId="{020FAEB3-A0BF-4C9C-A2BA-7B6464FCCDD5}">
      <dgm:prSet/>
      <dgm:spPr/>
      <dgm:t>
        <a:bodyPr/>
        <a:lstStyle/>
        <a:p>
          <a:endParaRPr lang="en-GB"/>
        </a:p>
      </dgm:t>
    </dgm:pt>
    <dgm:pt modelId="{6A0229D4-D3D5-4713-988C-6A9DEA48A471}">
      <dgm:prSet phldrT="[Text]"/>
      <dgm:spPr/>
      <dgm:t>
        <a:bodyPr/>
        <a:lstStyle/>
        <a:p>
          <a:r>
            <a:rPr lang="en-GB" dirty="0"/>
            <a:t>Explain</a:t>
          </a:r>
        </a:p>
      </dgm:t>
    </dgm:pt>
    <dgm:pt modelId="{903F01F6-1B76-4C57-AFDD-4C2211BC43ED}" type="parTrans" cxnId="{747F53DF-BC3C-4CA6-89EA-D486F1973C7C}">
      <dgm:prSet/>
      <dgm:spPr/>
      <dgm:t>
        <a:bodyPr/>
        <a:lstStyle/>
        <a:p>
          <a:endParaRPr lang="en-GB"/>
        </a:p>
      </dgm:t>
    </dgm:pt>
    <dgm:pt modelId="{8F5B19B3-2809-4EB2-A294-D18B99F277A3}" type="sibTrans" cxnId="{747F53DF-BC3C-4CA6-89EA-D486F1973C7C}">
      <dgm:prSet/>
      <dgm:spPr/>
      <dgm:t>
        <a:bodyPr/>
        <a:lstStyle/>
        <a:p>
          <a:endParaRPr lang="en-GB"/>
        </a:p>
      </dgm:t>
    </dgm:pt>
    <dgm:pt modelId="{149EEB0F-3F8A-4078-B709-4A0089002A6A}">
      <dgm:prSet phldrT="[Text]"/>
      <dgm:spPr/>
      <dgm:t>
        <a:bodyPr/>
        <a:lstStyle/>
        <a:p>
          <a:r>
            <a:rPr lang="en-GB" dirty="0"/>
            <a:t>Justify</a:t>
          </a:r>
        </a:p>
      </dgm:t>
    </dgm:pt>
    <dgm:pt modelId="{A59B567F-0BFB-4D59-95A4-F62310B3C572}" type="parTrans" cxnId="{8B89806D-12A9-4EAD-A84C-649D3D0076B5}">
      <dgm:prSet/>
      <dgm:spPr/>
      <dgm:t>
        <a:bodyPr/>
        <a:lstStyle/>
        <a:p>
          <a:endParaRPr lang="en-GB"/>
        </a:p>
      </dgm:t>
    </dgm:pt>
    <dgm:pt modelId="{2D4D0FFB-1AC5-4F6D-98A2-7124F09AE650}" type="sibTrans" cxnId="{8B89806D-12A9-4EAD-A84C-649D3D0076B5}">
      <dgm:prSet/>
      <dgm:spPr/>
      <dgm:t>
        <a:bodyPr/>
        <a:lstStyle/>
        <a:p>
          <a:endParaRPr lang="en-GB"/>
        </a:p>
      </dgm:t>
    </dgm:pt>
    <dgm:pt modelId="{EFD9388B-FAA7-4E35-A4F8-A96383714567}" type="pres">
      <dgm:prSet presAssocID="{111B13B3-34A8-4E9B-A967-EFD23C43E889}" presName="diagram" presStyleCnt="0">
        <dgm:presLayoutVars>
          <dgm:dir/>
          <dgm:resizeHandles val="exact"/>
        </dgm:presLayoutVars>
      </dgm:prSet>
      <dgm:spPr/>
    </dgm:pt>
    <dgm:pt modelId="{95DCEF0E-7BA4-4E21-8965-3B810C26BB8F}" type="pres">
      <dgm:prSet presAssocID="{82B24EAA-4593-4478-95F8-ED83B6E200DF}" presName="node" presStyleLbl="node1" presStyleIdx="0" presStyleCnt="6">
        <dgm:presLayoutVars>
          <dgm:bulletEnabled val="1"/>
        </dgm:presLayoutVars>
      </dgm:prSet>
      <dgm:spPr/>
    </dgm:pt>
    <dgm:pt modelId="{1A57D823-CB3A-4F9C-9CA1-069D680B8E16}" type="pres">
      <dgm:prSet presAssocID="{6A087F28-DCFA-416B-A951-B5C706411DFA}" presName="sibTrans" presStyleCnt="0"/>
      <dgm:spPr/>
    </dgm:pt>
    <dgm:pt modelId="{5B179663-AED7-4077-9D56-24634A098511}" type="pres">
      <dgm:prSet presAssocID="{AA8EE2AE-87C4-442F-8101-1354AF3073CC}" presName="node" presStyleLbl="node1" presStyleIdx="1" presStyleCnt="6">
        <dgm:presLayoutVars>
          <dgm:bulletEnabled val="1"/>
        </dgm:presLayoutVars>
      </dgm:prSet>
      <dgm:spPr/>
    </dgm:pt>
    <dgm:pt modelId="{F5AC133B-BE57-4199-B4C8-F5A2A27984AB}" type="pres">
      <dgm:prSet presAssocID="{D954E826-3C54-46FF-9B33-C2A088F45188}" presName="sibTrans" presStyleCnt="0"/>
      <dgm:spPr/>
    </dgm:pt>
    <dgm:pt modelId="{00475F0B-8911-49CD-A394-17103870FEF9}" type="pres">
      <dgm:prSet presAssocID="{02170E29-004B-4742-8D85-3EB1BEC57A85}" presName="node" presStyleLbl="node1" presStyleIdx="2" presStyleCnt="6">
        <dgm:presLayoutVars>
          <dgm:bulletEnabled val="1"/>
        </dgm:presLayoutVars>
      </dgm:prSet>
      <dgm:spPr/>
    </dgm:pt>
    <dgm:pt modelId="{545552D2-A3A1-4DC1-96E0-19DCD53AC348}" type="pres">
      <dgm:prSet presAssocID="{A346C488-9FE4-479C-9AC6-895008D5884A}" presName="sibTrans" presStyleCnt="0"/>
      <dgm:spPr/>
    </dgm:pt>
    <dgm:pt modelId="{C1565E2F-8E55-4D35-88A1-53CC79760CF8}" type="pres">
      <dgm:prSet presAssocID="{F411ECEB-CBF8-47E2-A697-1DA8D79C68EA}" presName="node" presStyleLbl="node1" presStyleIdx="3" presStyleCnt="6">
        <dgm:presLayoutVars>
          <dgm:bulletEnabled val="1"/>
        </dgm:presLayoutVars>
      </dgm:prSet>
      <dgm:spPr/>
    </dgm:pt>
    <dgm:pt modelId="{6A395B09-3F67-4F20-88BA-FB465224EA9F}" type="pres">
      <dgm:prSet presAssocID="{8EB71A71-06DF-4473-8694-F67610F62C1F}" presName="sibTrans" presStyleCnt="0"/>
      <dgm:spPr/>
    </dgm:pt>
    <dgm:pt modelId="{761BC961-B22A-4A96-930A-3DC40C592EF3}" type="pres">
      <dgm:prSet presAssocID="{6A0229D4-D3D5-4713-988C-6A9DEA48A471}" presName="node" presStyleLbl="node1" presStyleIdx="4" presStyleCnt="6">
        <dgm:presLayoutVars>
          <dgm:bulletEnabled val="1"/>
        </dgm:presLayoutVars>
      </dgm:prSet>
      <dgm:spPr/>
    </dgm:pt>
    <dgm:pt modelId="{273B75E0-5B0E-4F7E-A008-76D0023EBE5C}" type="pres">
      <dgm:prSet presAssocID="{8F5B19B3-2809-4EB2-A294-D18B99F277A3}" presName="sibTrans" presStyleCnt="0"/>
      <dgm:spPr/>
    </dgm:pt>
    <dgm:pt modelId="{4376ED88-4FC4-4F1F-B552-D4E49D9AA0A8}" type="pres">
      <dgm:prSet presAssocID="{149EEB0F-3F8A-4078-B709-4A0089002A6A}" presName="node" presStyleLbl="node1" presStyleIdx="5" presStyleCnt="6">
        <dgm:presLayoutVars>
          <dgm:bulletEnabled val="1"/>
        </dgm:presLayoutVars>
      </dgm:prSet>
      <dgm:spPr/>
    </dgm:pt>
  </dgm:ptLst>
  <dgm:cxnLst>
    <dgm:cxn modelId="{E4B99D02-9109-4A57-A96E-AA6F685CC4F7}" type="presOf" srcId="{F411ECEB-CBF8-47E2-A697-1DA8D79C68EA}" destId="{C1565E2F-8E55-4D35-88A1-53CC79760CF8}" srcOrd="0" destOrd="0" presId="urn:microsoft.com/office/officeart/2005/8/layout/default"/>
    <dgm:cxn modelId="{3B1CBF1D-5D07-4AC7-B505-F8744F6F6814}" type="presOf" srcId="{111B13B3-34A8-4E9B-A967-EFD23C43E889}" destId="{EFD9388B-FAA7-4E35-A4F8-A96383714567}" srcOrd="0" destOrd="0" presId="urn:microsoft.com/office/officeart/2005/8/layout/default"/>
    <dgm:cxn modelId="{BF88DF20-3F0F-4534-BBA7-B2D832690A59}" type="presOf" srcId="{AA8EE2AE-87C4-442F-8101-1354AF3073CC}" destId="{5B179663-AED7-4077-9D56-24634A098511}" srcOrd="0" destOrd="0" presId="urn:microsoft.com/office/officeart/2005/8/layout/default"/>
    <dgm:cxn modelId="{B197A244-2857-44BE-8CAD-C1D157CB8DC5}" srcId="{111B13B3-34A8-4E9B-A967-EFD23C43E889}" destId="{82B24EAA-4593-4478-95F8-ED83B6E200DF}" srcOrd="0" destOrd="0" parTransId="{5A52CDC6-9914-4752-AB1C-EF6666201C7B}" sibTransId="{6A087F28-DCFA-416B-A951-B5C706411DFA}"/>
    <dgm:cxn modelId="{57782948-E205-42A7-AED8-D55D3134A774}" type="presOf" srcId="{6A0229D4-D3D5-4713-988C-6A9DEA48A471}" destId="{761BC961-B22A-4A96-930A-3DC40C592EF3}" srcOrd="0" destOrd="0" presId="urn:microsoft.com/office/officeart/2005/8/layout/default"/>
    <dgm:cxn modelId="{CDCC4B6D-3BE7-48EF-9CEF-6D600672E7A3}" type="presOf" srcId="{02170E29-004B-4742-8D85-3EB1BEC57A85}" destId="{00475F0B-8911-49CD-A394-17103870FEF9}" srcOrd="0" destOrd="0" presId="urn:microsoft.com/office/officeart/2005/8/layout/default"/>
    <dgm:cxn modelId="{8B89806D-12A9-4EAD-A84C-649D3D0076B5}" srcId="{111B13B3-34A8-4E9B-A967-EFD23C43E889}" destId="{149EEB0F-3F8A-4078-B709-4A0089002A6A}" srcOrd="5" destOrd="0" parTransId="{A59B567F-0BFB-4D59-95A4-F62310B3C572}" sibTransId="{2D4D0FFB-1AC5-4F6D-98A2-7124F09AE650}"/>
    <dgm:cxn modelId="{6840387E-1CCC-4237-B993-4EE0F4BD87AA}" type="presOf" srcId="{82B24EAA-4593-4478-95F8-ED83B6E200DF}" destId="{95DCEF0E-7BA4-4E21-8965-3B810C26BB8F}" srcOrd="0" destOrd="0" presId="urn:microsoft.com/office/officeart/2005/8/layout/default"/>
    <dgm:cxn modelId="{020FAEB3-A0BF-4C9C-A2BA-7B6464FCCDD5}" srcId="{111B13B3-34A8-4E9B-A967-EFD23C43E889}" destId="{F411ECEB-CBF8-47E2-A697-1DA8D79C68EA}" srcOrd="3" destOrd="0" parTransId="{1F6FA4C3-2929-4042-AAD1-31D953993392}" sibTransId="{8EB71A71-06DF-4473-8694-F67610F62C1F}"/>
    <dgm:cxn modelId="{4CF863C1-5E32-48F7-9DDE-7CE699068109}" srcId="{111B13B3-34A8-4E9B-A967-EFD23C43E889}" destId="{02170E29-004B-4742-8D85-3EB1BEC57A85}" srcOrd="2" destOrd="0" parTransId="{9965654D-05C8-42CE-906F-963942C278E2}" sibTransId="{A346C488-9FE4-479C-9AC6-895008D5884A}"/>
    <dgm:cxn modelId="{CB6FD4C5-7D97-4EBC-911D-7B384A458725}" type="presOf" srcId="{149EEB0F-3F8A-4078-B709-4A0089002A6A}" destId="{4376ED88-4FC4-4F1F-B552-D4E49D9AA0A8}" srcOrd="0" destOrd="0" presId="urn:microsoft.com/office/officeart/2005/8/layout/default"/>
    <dgm:cxn modelId="{747F53DF-BC3C-4CA6-89EA-D486F1973C7C}" srcId="{111B13B3-34A8-4E9B-A967-EFD23C43E889}" destId="{6A0229D4-D3D5-4713-988C-6A9DEA48A471}" srcOrd="4" destOrd="0" parTransId="{903F01F6-1B76-4C57-AFDD-4C2211BC43ED}" sibTransId="{8F5B19B3-2809-4EB2-A294-D18B99F277A3}"/>
    <dgm:cxn modelId="{677C93E2-F217-4753-B30A-F14D705E0444}" srcId="{111B13B3-34A8-4E9B-A967-EFD23C43E889}" destId="{AA8EE2AE-87C4-442F-8101-1354AF3073CC}" srcOrd="1" destOrd="0" parTransId="{898AED40-CD91-4480-8438-1C4C2B6B6C13}" sibTransId="{D954E826-3C54-46FF-9B33-C2A088F45188}"/>
    <dgm:cxn modelId="{1EB227D7-8B57-45C8-9659-632270FB2F50}" type="presParOf" srcId="{EFD9388B-FAA7-4E35-A4F8-A96383714567}" destId="{95DCEF0E-7BA4-4E21-8965-3B810C26BB8F}" srcOrd="0" destOrd="0" presId="urn:microsoft.com/office/officeart/2005/8/layout/default"/>
    <dgm:cxn modelId="{B09DAB33-A135-489E-A197-C502B4F11D55}" type="presParOf" srcId="{EFD9388B-FAA7-4E35-A4F8-A96383714567}" destId="{1A57D823-CB3A-4F9C-9CA1-069D680B8E16}" srcOrd="1" destOrd="0" presId="urn:microsoft.com/office/officeart/2005/8/layout/default"/>
    <dgm:cxn modelId="{7C86F172-FECB-4360-A1C5-7CD6286C9D3E}" type="presParOf" srcId="{EFD9388B-FAA7-4E35-A4F8-A96383714567}" destId="{5B179663-AED7-4077-9D56-24634A098511}" srcOrd="2" destOrd="0" presId="urn:microsoft.com/office/officeart/2005/8/layout/default"/>
    <dgm:cxn modelId="{3DDD20CF-80F4-4726-B36E-F3AA4B3C227C}" type="presParOf" srcId="{EFD9388B-FAA7-4E35-A4F8-A96383714567}" destId="{F5AC133B-BE57-4199-B4C8-F5A2A27984AB}" srcOrd="3" destOrd="0" presId="urn:microsoft.com/office/officeart/2005/8/layout/default"/>
    <dgm:cxn modelId="{F6B02DA4-7C28-4C6F-BD20-58A1B704EC2C}" type="presParOf" srcId="{EFD9388B-FAA7-4E35-A4F8-A96383714567}" destId="{00475F0B-8911-49CD-A394-17103870FEF9}" srcOrd="4" destOrd="0" presId="urn:microsoft.com/office/officeart/2005/8/layout/default"/>
    <dgm:cxn modelId="{0F14A8E0-5E9D-4A0D-9873-2693AEB0E197}" type="presParOf" srcId="{EFD9388B-FAA7-4E35-A4F8-A96383714567}" destId="{545552D2-A3A1-4DC1-96E0-19DCD53AC348}" srcOrd="5" destOrd="0" presId="urn:microsoft.com/office/officeart/2005/8/layout/default"/>
    <dgm:cxn modelId="{B9D6D467-0ACB-4DF6-86FD-51E5CF01BAD9}" type="presParOf" srcId="{EFD9388B-FAA7-4E35-A4F8-A96383714567}" destId="{C1565E2F-8E55-4D35-88A1-53CC79760CF8}" srcOrd="6" destOrd="0" presId="urn:microsoft.com/office/officeart/2005/8/layout/default"/>
    <dgm:cxn modelId="{A606E631-E431-4342-B39C-815C11EEC94B}" type="presParOf" srcId="{EFD9388B-FAA7-4E35-A4F8-A96383714567}" destId="{6A395B09-3F67-4F20-88BA-FB465224EA9F}" srcOrd="7" destOrd="0" presId="urn:microsoft.com/office/officeart/2005/8/layout/default"/>
    <dgm:cxn modelId="{AE6240E8-0D9E-422C-9AFD-83040251DCA0}" type="presParOf" srcId="{EFD9388B-FAA7-4E35-A4F8-A96383714567}" destId="{761BC961-B22A-4A96-930A-3DC40C592EF3}" srcOrd="8" destOrd="0" presId="urn:microsoft.com/office/officeart/2005/8/layout/default"/>
    <dgm:cxn modelId="{1A5C348D-37F4-4C21-BEF6-914E5E3D95EF}" type="presParOf" srcId="{EFD9388B-FAA7-4E35-A4F8-A96383714567}" destId="{273B75E0-5B0E-4F7E-A008-76D0023EBE5C}" srcOrd="9" destOrd="0" presId="urn:microsoft.com/office/officeart/2005/8/layout/default"/>
    <dgm:cxn modelId="{3F655C62-CE54-4203-B403-49C5B6C94B1B}" type="presParOf" srcId="{EFD9388B-FAA7-4E35-A4F8-A96383714567}" destId="{4376ED88-4FC4-4F1F-B552-D4E49D9AA0A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DCEF0E-7BA4-4E21-8965-3B810C26BB8F}">
      <dsp:nvSpPr>
        <dsp:cNvPr id="0" name=""/>
        <dsp:cNvSpPr/>
      </dsp:nvSpPr>
      <dsp:spPr>
        <a:xfrm>
          <a:off x="655" y="93417"/>
          <a:ext cx="2555306" cy="153318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Describe</a:t>
          </a:r>
        </a:p>
      </dsp:txBody>
      <dsp:txXfrm>
        <a:off x="655" y="93417"/>
        <a:ext cx="2555306" cy="1533183"/>
      </dsp:txXfrm>
    </dsp:sp>
    <dsp:sp modelId="{5B179663-AED7-4077-9D56-24634A098511}">
      <dsp:nvSpPr>
        <dsp:cNvPr id="0" name=""/>
        <dsp:cNvSpPr/>
      </dsp:nvSpPr>
      <dsp:spPr>
        <a:xfrm>
          <a:off x="2811492" y="93417"/>
          <a:ext cx="2555306" cy="153318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Distinguish</a:t>
          </a:r>
        </a:p>
      </dsp:txBody>
      <dsp:txXfrm>
        <a:off x="2811492" y="93417"/>
        <a:ext cx="2555306" cy="1533183"/>
      </dsp:txXfrm>
    </dsp:sp>
    <dsp:sp modelId="{00475F0B-8911-49CD-A394-17103870FEF9}">
      <dsp:nvSpPr>
        <dsp:cNvPr id="0" name=""/>
        <dsp:cNvSpPr/>
      </dsp:nvSpPr>
      <dsp:spPr>
        <a:xfrm>
          <a:off x="655" y="1882132"/>
          <a:ext cx="2555306" cy="153318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Compare</a:t>
          </a:r>
        </a:p>
      </dsp:txBody>
      <dsp:txXfrm>
        <a:off x="655" y="1882132"/>
        <a:ext cx="2555306" cy="1533183"/>
      </dsp:txXfrm>
    </dsp:sp>
    <dsp:sp modelId="{C1565E2F-8E55-4D35-88A1-53CC79760CF8}">
      <dsp:nvSpPr>
        <dsp:cNvPr id="0" name=""/>
        <dsp:cNvSpPr/>
      </dsp:nvSpPr>
      <dsp:spPr>
        <a:xfrm>
          <a:off x="2811492" y="1882132"/>
          <a:ext cx="2555306" cy="153318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Discuss</a:t>
          </a:r>
        </a:p>
      </dsp:txBody>
      <dsp:txXfrm>
        <a:off x="2811492" y="1882132"/>
        <a:ext cx="2555306" cy="1533183"/>
      </dsp:txXfrm>
    </dsp:sp>
    <dsp:sp modelId="{761BC961-B22A-4A96-930A-3DC40C592EF3}">
      <dsp:nvSpPr>
        <dsp:cNvPr id="0" name=""/>
        <dsp:cNvSpPr/>
      </dsp:nvSpPr>
      <dsp:spPr>
        <a:xfrm>
          <a:off x="655" y="3670846"/>
          <a:ext cx="2555306" cy="153318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Explain</a:t>
          </a:r>
        </a:p>
      </dsp:txBody>
      <dsp:txXfrm>
        <a:off x="655" y="3670846"/>
        <a:ext cx="2555306" cy="1533183"/>
      </dsp:txXfrm>
    </dsp:sp>
    <dsp:sp modelId="{4376ED88-4FC4-4F1F-B552-D4E49D9AA0A8}">
      <dsp:nvSpPr>
        <dsp:cNvPr id="0" name=""/>
        <dsp:cNvSpPr/>
      </dsp:nvSpPr>
      <dsp:spPr>
        <a:xfrm>
          <a:off x="2811492" y="3670846"/>
          <a:ext cx="2555306" cy="153318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Justify</a:t>
          </a:r>
        </a:p>
      </dsp:txBody>
      <dsp:txXfrm>
        <a:off x="2811492" y="3670846"/>
        <a:ext cx="2555306" cy="153318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9/15/2026</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8554715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7766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66355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94810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46876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81718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0226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21010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3127364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56886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9/15/2026</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473264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9/15/2026</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0029324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17" r:id="rId6"/>
    <p:sldLayoutId id="2147483713" r:id="rId7"/>
    <p:sldLayoutId id="2147483714" r:id="rId8"/>
    <p:sldLayoutId id="2147483715" r:id="rId9"/>
    <p:sldLayoutId id="2147483716" r:id="rId10"/>
    <p:sldLayoutId id="2147483718"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understandingstandards.org.uk/Subjects/BusinessManagement/higher" TargetMode="External"/><Relationship Id="rId2" Type="http://schemas.openxmlformats.org/officeDocument/2006/relationships/hyperlink" Target="https://www.sqa.org.uk/sqa/47919.html"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cholar.hw.ac.uk/"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gital numbers art">
            <a:extLst>
              <a:ext uri="{FF2B5EF4-FFF2-40B4-BE49-F238E27FC236}">
                <a16:creationId xmlns:a16="http://schemas.microsoft.com/office/drawing/2014/main" id="{2678E0C6-A9B7-F381-A5F8-6CA8EF158D8B}"/>
              </a:ext>
            </a:extLst>
          </p:cNvPr>
          <p:cNvPicPr>
            <a:picLocks noChangeAspect="1"/>
          </p:cNvPicPr>
          <p:nvPr/>
        </p:nvPicPr>
        <p:blipFill rotWithShape="1">
          <a:blip r:embed="rId2">
            <a:alphaModFix amt="33000"/>
          </a:blip>
          <a:srcRect t="1040" r="-2" b="14563"/>
          <a:stretch/>
        </p:blipFill>
        <p:spPr>
          <a:xfrm>
            <a:off x="20" y="10"/>
            <a:ext cx="12191980" cy="6857990"/>
          </a:xfrm>
          <a:prstGeom prst="rect">
            <a:avLst/>
          </a:prstGeom>
        </p:spPr>
      </p:pic>
      <p:sp>
        <p:nvSpPr>
          <p:cNvPr id="2" name="Title 1"/>
          <p:cNvSpPr>
            <a:spLocks noGrp="1"/>
          </p:cNvSpPr>
          <p:nvPr>
            <p:ph type="ctrTitle"/>
          </p:nvPr>
        </p:nvSpPr>
        <p:spPr>
          <a:xfrm>
            <a:off x="1078992" y="1143000"/>
            <a:ext cx="9052560" cy="3546179"/>
          </a:xfrm>
        </p:spPr>
        <p:txBody>
          <a:bodyPr>
            <a:normAutofit/>
          </a:bodyPr>
          <a:lstStyle/>
          <a:p>
            <a:r>
              <a:rPr lang="en-US" dirty="0">
                <a:cs typeface="Calibri Light"/>
              </a:rPr>
              <a:t>Higher Business Management</a:t>
            </a:r>
          </a:p>
        </p:txBody>
      </p:sp>
      <p:sp>
        <p:nvSpPr>
          <p:cNvPr id="3" name="Subtitle 2"/>
          <p:cNvSpPr>
            <a:spLocks noGrp="1"/>
          </p:cNvSpPr>
          <p:nvPr>
            <p:ph type="subTitle" idx="1"/>
          </p:nvPr>
        </p:nvSpPr>
        <p:spPr>
          <a:xfrm>
            <a:off x="1078992" y="5010912"/>
            <a:ext cx="9052560" cy="704088"/>
          </a:xfrm>
        </p:spPr>
        <p:txBody>
          <a:bodyPr vert="horz" lIns="91440" tIns="45720" rIns="91440" bIns="45720" rtlCol="0" anchor="t">
            <a:normAutofit/>
          </a:bodyPr>
          <a:lstStyle/>
          <a:p>
            <a:r>
              <a:rPr lang="en-US" dirty="0"/>
              <a:t>Family Learning 2026</a:t>
            </a:r>
          </a:p>
        </p:txBody>
      </p:sp>
      <p:cxnSp>
        <p:nvCxnSpPr>
          <p:cNvPr id="11" name="Straight Connector 10">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9C91-02F2-4E99-4C94-D4EB93550FB6}"/>
              </a:ext>
            </a:extLst>
          </p:cNvPr>
          <p:cNvSpPr>
            <a:spLocks noGrp="1"/>
          </p:cNvSpPr>
          <p:nvPr>
            <p:ph type="title"/>
          </p:nvPr>
        </p:nvSpPr>
        <p:spPr/>
        <p:txBody>
          <a:bodyPr/>
          <a:lstStyle/>
          <a:p>
            <a:r>
              <a:rPr lang="en-US" dirty="0"/>
              <a:t>Course Information</a:t>
            </a:r>
          </a:p>
        </p:txBody>
      </p:sp>
      <p:sp>
        <p:nvSpPr>
          <p:cNvPr id="6" name="Content Placeholder 5">
            <a:extLst>
              <a:ext uri="{FF2B5EF4-FFF2-40B4-BE49-F238E27FC236}">
                <a16:creationId xmlns:a16="http://schemas.microsoft.com/office/drawing/2014/main" id="{BA9E5B67-5347-80D3-19FA-E8E137E972B5}"/>
              </a:ext>
            </a:extLst>
          </p:cNvPr>
          <p:cNvSpPr>
            <a:spLocks noGrp="1"/>
          </p:cNvSpPr>
          <p:nvPr>
            <p:ph idx="1"/>
          </p:nvPr>
        </p:nvSpPr>
        <p:spPr/>
        <p:txBody>
          <a:bodyPr vert="horz" lIns="91440" tIns="45720" rIns="91440" bIns="45720" rtlCol="0" anchor="t">
            <a:normAutofit/>
          </a:bodyPr>
          <a:lstStyle/>
          <a:p>
            <a:pPr>
              <a:lnSpc>
                <a:spcPct val="100000"/>
              </a:lnSpc>
              <a:spcBef>
                <a:spcPct val="20000"/>
              </a:spcBef>
              <a:spcAft>
                <a:spcPts val="0"/>
              </a:spcAft>
            </a:pPr>
            <a:r>
              <a:rPr lang="en-GB" sz="2400" dirty="0">
                <a:ea typeface="+mn-lt"/>
                <a:cs typeface="+mn-lt"/>
              </a:rPr>
              <a:t>Final grade will be made up of two parts:</a:t>
            </a:r>
            <a:endParaRPr lang="en-US" sz="2400">
              <a:ea typeface="+mn-lt"/>
              <a:cs typeface="+mn-lt"/>
            </a:endParaRPr>
          </a:p>
          <a:p>
            <a:pPr>
              <a:lnSpc>
                <a:spcPct val="100000"/>
              </a:lnSpc>
              <a:spcBef>
                <a:spcPct val="20000"/>
              </a:spcBef>
              <a:spcAft>
                <a:spcPts val="0"/>
              </a:spcAft>
            </a:pPr>
            <a:endParaRPr lang="en-GB" sz="2400" dirty="0">
              <a:ea typeface="+mn-lt"/>
              <a:cs typeface="+mn-lt"/>
            </a:endParaRPr>
          </a:p>
          <a:p>
            <a:pPr marL="514350" indent="-514350">
              <a:lnSpc>
                <a:spcPct val="100000"/>
              </a:lnSpc>
              <a:spcBef>
                <a:spcPct val="20000"/>
              </a:spcBef>
              <a:spcAft>
                <a:spcPts val="0"/>
              </a:spcAft>
              <a:buAutoNum type="arabicPeriod"/>
            </a:pPr>
            <a:r>
              <a:rPr lang="en-GB" sz="2400" b="1" dirty="0">
                <a:ea typeface="+mn-lt"/>
                <a:cs typeface="+mn-lt"/>
              </a:rPr>
              <a:t>Question Paper </a:t>
            </a:r>
            <a:r>
              <a:rPr lang="en-GB" sz="2400" dirty="0">
                <a:ea typeface="+mn-lt"/>
                <a:cs typeface="+mn-lt"/>
              </a:rPr>
              <a:t>(Final exam)</a:t>
            </a:r>
            <a:endParaRPr lang="en-US" sz="2400">
              <a:ea typeface="+mn-lt"/>
              <a:cs typeface="+mn-lt"/>
            </a:endParaRPr>
          </a:p>
          <a:p>
            <a:pPr>
              <a:lnSpc>
                <a:spcPct val="100000"/>
              </a:lnSpc>
              <a:spcBef>
                <a:spcPct val="20000"/>
              </a:spcBef>
              <a:spcAft>
                <a:spcPts val="0"/>
              </a:spcAft>
            </a:pPr>
            <a:r>
              <a:rPr lang="en-GB" sz="2400" dirty="0">
                <a:ea typeface="+mn-lt"/>
                <a:cs typeface="+mn-lt"/>
              </a:rPr>
              <a:t>70 marks (78% final grade)</a:t>
            </a:r>
            <a:endParaRPr lang="en-US" sz="2400" dirty="0">
              <a:ea typeface="+mn-lt"/>
              <a:cs typeface="+mn-lt"/>
            </a:endParaRPr>
          </a:p>
          <a:p>
            <a:pPr>
              <a:lnSpc>
                <a:spcPct val="100000"/>
              </a:lnSpc>
              <a:spcBef>
                <a:spcPct val="20000"/>
              </a:spcBef>
              <a:spcAft>
                <a:spcPts val="0"/>
              </a:spcAft>
            </a:pPr>
            <a:r>
              <a:rPr lang="en-GB" sz="2400" dirty="0">
                <a:ea typeface="+mn-lt"/>
                <a:cs typeface="+mn-lt"/>
              </a:rPr>
              <a:t>2 hours and 15 minutes</a:t>
            </a:r>
            <a:endParaRPr lang="en-US" sz="2400" dirty="0">
              <a:ea typeface="+mn-lt"/>
              <a:cs typeface="+mn-lt"/>
            </a:endParaRPr>
          </a:p>
          <a:p>
            <a:pPr>
              <a:lnSpc>
                <a:spcPct val="100000"/>
              </a:lnSpc>
              <a:spcBef>
                <a:spcPct val="20000"/>
              </a:spcBef>
              <a:spcAft>
                <a:spcPts val="0"/>
              </a:spcAft>
            </a:pPr>
            <a:endParaRPr lang="en-GB" sz="2400" dirty="0">
              <a:ea typeface="+mn-lt"/>
              <a:cs typeface="+mn-lt"/>
            </a:endParaRPr>
          </a:p>
          <a:p>
            <a:pPr>
              <a:lnSpc>
                <a:spcPct val="100000"/>
              </a:lnSpc>
              <a:spcBef>
                <a:spcPct val="20000"/>
              </a:spcBef>
              <a:spcAft>
                <a:spcPts val="0"/>
              </a:spcAft>
            </a:pPr>
            <a:r>
              <a:rPr lang="en-GB" sz="2400" b="1" dirty="0">
                <a:ea typeface="+mn-lt"/>
                <a:cs typeface="+mn-lt"/>
              </a:rPr>
              <a:t>2. Assignment </a:t>
            </a:r>
            <a:r>
              <a:rPr lang="en-GB" sz="2400" dirty="0">
                <a:ea typeface="+mn-lt"/>
                <a:cs typeface="+mn-lt"/>
              </a:rPr>
              <a:t>(Done in class)</a:t>
            </a:r>
            <a:endParaRPr lang="en-US" sz="2400">
              <a:ea typeface="+mn-lt"/>
              <a:cs typeface="+mn-lt"/>
            </a:endParaRPr>
          </a:p>
          <a:p>
            <a:pPr>
              <a:lnSpc>
                <a:spcPct val="100000"/>
              </a:lnSpc>
              <a:spcBef>
                <a:spcPct val="20000"/>
              </a:spcBef>
              <a:spcAft>
                <a:spcPts val="0"/>
              </a:spcAft>
            </a:pPr>
            <a:r>
              <a:rPr lang="en-GB" sz="2400" dirty="0">
                <a:ea typeface="+mn-lt"/>
                <a:cs typeface="+mn-lt"/>
              </a:rPr>
              <a:t>30 marks (22%  final grade)</a:t>
            </a:r>
            <a:endParaRPr lang="en-US" sz="2400" dirty="0">
              <a:ea typeface="+mn-lt"/>
              <a:cs typeface="+mn-lt"/>
            </a:endParaRPr>
          </a:p>
          <a:p>
            <a:pPr>
              <a:lnSpc>
                <a:spcPct val="100000"/>
              </a:lnSpc>
              <a:spcBef>
                <a:spcPct val="20000"/>
              </a:spcBef>
              <a:spcAft>
                <a:spcPts val="0"/>
              </a:spcAft>
            </a:pPr>
            <a:r>
              <a:rPr lang="en-GB" sz="2400" dirty="0">
                <a:ea typeface="+mn-lt"/>
                <a:cs typeface="+mn-lt"/>
              </a:rPr>
              <a:t>8 hours</a:t>
            </a:r>
            <a:endParaRPr lang="en-US" sz="2400">
              <a:ea typeface="+mn-lt"/>
              <a:cs typeface="+mn-lt"/>
            </a:endParaRPr>
          </a:p>
          <a:p>
            <a:endParaRPr lang="en-US" sz="2400" dirty="0"/>
          </a:p>
        </p:txBody>
      </p:sp>
      <p:pic>
        <p:nvPicPr>
          <p:cNvPr id="7" name="Picture 7">
            <a:extLst>
              <a:ext uri="{FF2B5EF4-FFF2-40B4-BE49-F238E27FC236}">
                <a16:creationId xmlns:a16="http://schemas.microsoft.com/office/drawing/2014/main" id="{F9CE06FA-38A2-A6A3-5856-8F38A0554EC9}"/>
              </a:ext>
            </a:extLst>
          </p:cNvPr>
          <p:cNvPicPr>
            <a:picLocks noChangeAspect="1"/>
          </p:cNvPicPr>
          <p:nvPr/>
        </p:nvPicPr>
        <p:blipFill>
          <a:blip r:embed="rId2"/>
          <a:stretch>
            <a:fillRect/>
          </a:stretch>
        </p:blipFill>
        <p:spPr>
          <a:xfrm>
            <a:off x="9742216" y="3767022"/>
            <a:ext cx="1971675" cy="2438400"/>
          </a:xfrm>
          <a:prstGeom prst="rect">
            <a:avLst/>
          </a:prstGeom>
        </p:spPr>
      </p:pic>
      <p:pic>
        <p:nvPicPr>
          <p:cNvPr id="9" name="Picture 9" descr="A picture containing text, clipart&#10;&#10;Description automatically generated">
            <a:extLst>
              <a:ext uri="{FF2B5EF4-FFF2-40B4-BE49-F238E27FC236}">
                <a16:creationId xmlns:a16="http://schemas.microsoft.com/office/drawing/2014/main" id="{C7ED22EA-663D-AAE3-8DD3-4235706CA78D}"/>
              </a:ext>
            </a:extLst>
          </p:cNvPr>
          <p:cNvPicPr>
            <a:picLocks noChangeAspect="1"/>
          </p:cNvPicPr>
          <p:nvPr/>
        </p:nvPicPr>
        <p:blipFill>
          <a:blip r:embed="rId3"/>
          <a:stretch>
            <a:fillRect/>
          </a:stretch>
        </p:blipFill>
        <p:spPr>
          <a:xfrm>
            <a:off x="911844" y="3309357"/>
            <a:ext cx="914400" cy="914400"/>
          </a:xfrm>
          <a:prstGeom prst="rect">
            <a:avLst/>
          </a:prstGeom>
        </p:spPr>
      </p:pic>
      <p:pic>
        <p:nvPicPr>
          <p:cNvPr id="3" name="Picture 2" descr="Loading...">
            <a:extLst>
              <a:ext uri="{FF2B5EF4-FFF2-40B4-BE49-F238E27FC236}">
                <a16:creationId xmlns:a16="http://schemas.microsoft.com/office/drawing/2014/main" id="{3209CF57-4623-857A-4EC6-F6BAD2153CEA}"/>
              </a:ext>
            </a:extLst>
          </p:cNvPr>
          <p:cNvPicPr>
            <a:picLocks noChangeAspect="1"/>
          </p:cNvPicPr>
          <p:nvPr/>
        </p:nvPicPr>
        <p:blipFill>
          <a:blip r:embed="rId4"/>
          <a:stretch>
            <a:fillRect/>
          </a:stretch>
        </p:blipFill>
        <p:spPr>
          <a:xfrm>
            <a:off x="2067169" y="3283256"/>
            <a:ext cx="2743199" cy="936258"/>
          </a:xfrm>
          <a:prstGeom prst="rect">
            <a:avLst/>
          </a:prstGeom>
        </p:spPr>
      </p:pic>
    </p:spTree>
    <p:extLst>
      <p:ext uri="{BB962C8B-B14F-4D97-AF65-F5344CB8AC3E}">
        <p14:creationId xmlns:p14="http://schemas.microsoft.com/office/powerpoint/2010/main" val="1453362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27" name="Straight Connector 26">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3177" y="66751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33" name="Freeform: Shape 32">
            <a:extLst>
              <a:ext uri="{FF2B5EF4-FFF2-40B4-BE49-F238E27FC236}">
                <a16:creationId xmlns:a16="http://schemas.microsoft.com/office/drawing/2014/main" id="{CD14F0CE-4A68-4F5C-AC85-FF283F924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76934" y="0"/>
            <a:ext cx="5215066" cy="6858000"/>
          </a:xfrm>
          <a:custGeom>
            <a:avLst/>
            <a:gdLst>
              <a:gd name="connsiteX0" fmla="*/ 0 w 5215066"/>
              <a:gd name="connsiteY0" fmla="*/ 0 h 6858000"/>
              <a:gd name="connsiteX1" fmla="*/ 3197713 w 5215066"/>
              <a:gd name="connsiteY1" fmla="*/ 0 h 6858000"/>
              <a:gd name="connsiteX2" fmla="*/ 3259787 w 5215066"/>
              <a:gd name="connsiteY2" fmla="*/ 39865 h 6858000"/>
              <a:gd name="connsiteX3" fmla="*/ 5215066 w 5215066"/>
              <a:gd name="connsiteY3" fmla="*/ 3723759 h 6858000"/>
              <a:gd name="connsiteX4" fmla="*/ 4202364 w 5215066"/>
              <a:gd name="connsiteY4" fmla="*/ 6549681 h 6858000"/>
              <a:gd name="connsiteX5" fmla="*/ 3922635 w 5215066"/>
              <a:gd name="connsiteY5" fmla="*/ 6858000 h 6858000"/>
              <a:gd name="connsiteX6" fmla="*/ 0 w 521506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066" h="6858000">
                <a:moveTo>
                  <a:pt x="0" y="0"/>
                </a:moveTo>
                <a:lnTo>
                  <a:pt x="3197713" y="0"/>
                </a:lnTo>
                <a:lnTo>
                  <a:pt x="3259787" y="39865"/>
                </a:lnTo>
                <a:cubicBezTo>
                  <a:pt x="4439462" y="838237"/>
                  <a:pt x="5215066" y="2190263"/>
                  <a:pt x="5215066" y="3723759"/>
                </a:cubicBezTo>
                <a:cubicBezTo>
                  <a:pt x="5215066" y="4797206"/>
                  <a:pt x="4835020" y="5781733"/>
                  <a:pt x="4202364" y="6549681"/>
                </a:cubicBezTo>
                <a:lnTo>
                  <a:pt x="3922635"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A4CA252-F4D1-9F5C-2435-4B0F4022BA6D}"/>
              </a:ext>
            </a:extLst>
          </p:cNvPr>
          <p:cNvSpPr>
            <a:spLocks noGrp="1"/>
          </p:cNvSpPr>
          <p:nvPr>
            <p:ph type="title"/>
          </p:nvPr>
        </p:nvSpPr>
        <p:spPr>
          <a:xfrm>
            <a:off x="7902054" y="1357952"/>
            <a:ext cx="3940007" cy="2769750"/>
          </a:xfrm>
        </p:spPr>
        <p:txBody>
          <a:bodyPr vert="horz" lIns="91440" tIns="45720" rIns="91440" bIns="45720" rtlCol="0" anchor="b">
            <a:normAutofit/>
          </a:bodyPr>
          <a:lstStyle/>
          <a:p>
            <a:r>
              <a:rPr lang="en-US" sz="5400" i="1" kern="1200" spc="100" baseline="0">
                <a:solidFill>
                  <a:schemeClr val="bg1"/>
                </a:solidFill>
                <a:latin typeface="+mj-lt"/>
                <a:ea typeface="+mj-ea"/>
                <a:cs typeface="+mj-cs"/>
              </a:rPr>
              <a:t>Course Overview</a:t>
            </a:r>
          </a:p>
        </p:txBody>
      </p:sp>
      <p:pic>
        <p:nvPicPr>
          <p:cNvPr id="5" name="Content Placeholder 4">
            <a:extLst>
              <a:ext uri="{FF2B5EF4-FFF2-40B4-BE49-F238E27FC236}">
                <a16:creationId xmlns:a16="http://schemas.microsoft.com/office/drawing/2014/main" id="{10E0973B-A17E-0822-8836-9081C3ED2C19}"/>
              </a:ext>
            </a:extLst>
          </p:cNvPr>
          <p:cNvPicPr>
            <a:picLocks noGrp="1" noChangeAspect="1"/>
          </p:cNvPicPr>
          <p:nvPr>
            <p:ph idx="1"/>
          </p:nvPr>
        </p:nvPicPr>
        <p:blipFill>
          <a:blip r:embed="rId2"/>
          <a:stretch>
            <a:fillRect/>
          </a:stretch>
        </p:blipFill>
        <p:spPr>
          <a:xfrm>
            <a:off x="395967" y="397489"/>
            <a:ext cx="7186711" cy="6073726"/>
          </a:xfrm>
          <a:prstGeom prst="rect">
            <a:avLst/>
          </a:prstGeom>
        </p:spPr>
      </p:pic>
    </p:spTree>
    <p:extLst>
      <p:ext uri="{BB962C8B-B14F-4D97-AF65-F5344CB8AC3E}">
        <p14:creationId xmlns:p14="http://schemas.microsoft.com/office/powerpoint/2010/main" val="185348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113FF5-9B84-4A89-BF52-EA3C7E01A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19559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84C1AC-DB6F-F030-7114-730CAC98B2AE}"/>
              </a:ext>
            </a:extLst>
          </p:cNvPr>
          <p:cNvSpPr>
            <a:spLocks noGrp="1"/>
          </p:cNvSpPr>
          <p:nvPr>
            <p:ph type="title"/>
          </p:nvPr>
        </p:nvSpPr>
        <p:spPr>
          <a:xfrm>
            <a:off x="758952" y="420625"/>
            <a:ext cx="10667998" cy="1326814"/>
          </a:xfrm>
        </p:spPr>
        <p:txBody>
          <a:bodyPr anchor="ctr">
            <a:normAutofit/>
          </a:bodyPr>
          <a:lstStyle/>
          <a:p>
            <a:r>
              <a:rPr lang="en-US">
                <a:solidFill>
                  <a:schemeClr val="bg1"/>
                </a:solidFill>
              </a:rPr>
              <a:t>Further Course Information </a:t>
            </a:r>
          </a:p>
        </p:txBody>
      </p:sp>
      <p:sp>
        <p:nvSpPr>
          <p:cNvPr id="3" name="Content Placeholder 2">
            <a:extLst>
              <a:ext uri="{FF2B5EF4-FFF2-40B4-BE49-F238E27FC236}">
                <a16:creationId xmlns:a16="http://schemas.microsoft.com/office/drawing/2014/main" id="{6518960B-0556-808C-E8F3-B8F537BD116F}"/>
              </a:ext>
            </a:extLst>
          </p:cNvPr>
          <p:cNvSpPr>
            <a:spLocks noGrp="1"/>
          </p:cNvSpPr>
          <p:nvPr>
            <p:ph idx="1"/>
          </p:nvPr>
        </p:nvSpPr>
        <p:spPr>
          <a:xfrm>
            <a:off x="758952" y="2413169"/>
            <a:ext cx="6039340" cy="3368920"/>
          </a:xfrm>
        </p:spPr>
        <p:txBody>
          <a:bodyPr vert="horz" lIns="91440" tIns="45720" rIns="91440" bIns="45720" rtlCol="0" anchor="ctr">
            <a:normAutofit/>
          </a:bodyPr>
          <a:lstStyle/>
          <a:p>
            <a:pPr>
              <a:lnSpc>
                <a:spcPct val="100000"/>
              </a:lnSpc>
            </a:pPr>
            <a:r>
              <a:rPr lang="en-US" sz="1900" dirty="0"/>
              <a:t>Qualifications Scotland Website:</a:t>
            </a:r>
          </a:p>
          <a:p>
            <a:pPr marL="0" indent="0">
              <a:lnSpc>
                <a:spcPct val="100000"/>
              </a:lnSpc>
              <a:buNone/>
            </a:pPr>
            <a:r>
              <a:rPr lang="en-US" sz="1900" dirty="0">
                <a:ea typeface="+mn-lt"/>
                <a:cs typeface="+mn-lt"/>
                <a:hlinkClick r:id="rId2"/>
              </a:rPr>
              <a:t>https://www.sqa.org.uk/sqa/47919.html</a:t>
            </a:r>
            <a:endParaRPr lang="en-US" sz="1900" dirty="0">
              <a:ea typeface="+mn-lt"/>
              <a:cs typeface="+mn-lt"/>
            </a:endParaRPr>
          </a:p>
          <a:p>
            <a:pPr marL="0" indent="0">
              <a:lnSpc>
                <a:spcPct val="100000"/>
              </a:lnSpc>
              <a:buNone/>
            </a:pPr>
            <a:r>
              <a:rPr lang="en-US" sz="1900" dirty="0"/>
              <a:t>(Includes info on Course Specification, Coursework, Past Papers, </a:t>
            </a:r>
            <a:r>
              <a:rPr lang="en-US" sz="1900" dirty="0" err="1"/>
              <a:t>etc</a:t>
            </a:r>
            <a:r>
              <a:rPr lang="en-US" sz="1900" dirty="0"/>
              <a:t>)</a:t>
            </a:r>
          </a:p>
          <a:p>
            <a:pPr marL="0" indent="0">
              <a:lnSpc>
                <a:spcPct val="100000"/>
              </a:lnSpc>
              <a:buNone/>
            </a:pPr>
            <a:endParaRPr lang="en-US" sz="1900"/>
          </a:p>
          <a:p>
            <a:pPr>
              <a:lnSpc>
                <a:spcPct val="100000"/>
              </a:lnSpc>
            </a:pPr>
            <a:r>
              <a:rPr lang="en-US" sz="1900" dirty="0"/>
              <a:t>SQA Understanding Standards</a:t>
            </a:r>
          </a:p>
          <a:p>
            <a:pPr marL="0" indent="0">
              <a:lnSpc>
                <a:spcPct val="100000"/>
              </a:lnSpc>
              <a:buNone/>
            </a:pPr>
            <a:r>
              <a:rPr lang="en-US" sz="1900" dirty="0">
                <a:ea typeface="+mn-lt"/>
                <a:cs typeface="+mn-lt"/>
                <a:hlinkClick r:id="rId3"/>
              </a:rPr>
              <a:t>https://www.understandingstandards.org.uk/Subjects/BusinessManagement/higher</a:t>
            </a:r>
            <a:endParaRPr lang="en-US" sz="1900" dirty="0"/>
          </a:p>
          <a:p>
            <a:pPr marL="0" indent="0">
              <a:lnSpc>
                <a:spcPct val="100000"/>
              </a:lnSpc>
              <a:buNone/>
            </a:pPr>
            <a:r>
              <a:rPr lang="en-US" sz="1900" dirty="0"/>
              <a:t>(Gives info on Candidate Evidence)</a:t>
            </a:r>
          </a:p>
          <a:p>
            <a:pPr marL="0" indent="0">
              <a:lnSpc>
                <a:spcPct val="100000"/>
              </a:lnSpc>
              <a:buNone/>
            </a:pPr>
            <a:endParaRPr lang="en-US" sz="1900"/>
          </a:p>
          <a:p>
            <a:pPr>
              <a:lnSpc>
                <a:spcPct val="100000"/>
              </a:lnSpc>
            </a:pPr>
            <a:endParaRPr lang="en-US" sz="1900"/>
          </a:p>
        </p:txBody>
      </p:sp>
      <p:sp>
        <p:nvSpPr>
          <p:cNvPr id="13"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6" name="Picture 5" descr="Loading...">
            <a:extLst>
              <a:ext uri="{FF2B5EF4-FFF2-40B4-BE49-F238E27FC236}">
                <a16:creationId xmlns:a16="http://schemas.microsoft.com/office/drawing/2014/main" id="{42B7B4DC-87C4-C282-D6AC-BDB60340DA70}"/>
              </a:ext>
            </a:extLst>
          </p:cNvPr>
          <p:cNvPicPr>
            <a:picLocks noChangeAspect="1"/>
          </p:cNvPicPr>
          <p:nvPr/>
        </p:nvPicPr>
        <p:blipFill>
          <a:blip r:embed="rId4"/>
          <a:stretch>
            <a:fillRect/>
          </a:stretch>
        </p:blipFill>
        <p:spPr>
          <a:xfrm>
            <a:off x="7235092" y="2824102"/>
            <a:ext cx="4560275" cy="1561488"/>
          </a:xfrm>
          <a:prstGeom prst="rect">
            <a:avLst/>
          </a:prstGeom>
        </p:spPr>
      </p:pic>
    </p:spTree>
    <p:extLst>
      <p:ext uri="{BB962C8B-B14F-4D97-AF65-F5344CB8AC3E}">
        <p14:creationId xmlns:p14="http://schemas.microsoft.com/office/powerpoint/2010/main" val="1832542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2C7C-D9C1-AAB2-1400-0EED1280F2E3}"/>
              </a:ext>
            </a:extLst>
          </p:cNvPr>
          <p:cNvSpPr>
            <a:spLocks noGrp="1"/>
          </p:cNvSpPr>
          <p:nvPr>
            <p:ph type="title"/>
          </p:nvPr>
        </p:nvSpPr>
        <p:spPr/>
        <p:txBody>
          <a:bodyPr/>
          <a:lstStyle/>
          <a:p>
            <a:r>
              <a:rPr lang="en-US" dirty="0"/>
              <a:t>Resources/Support</a:t>
            </a:r>
          </a:p>
        </p:txBody>
      </p:sp>
      <p:sp>
        <p:nvSpPr>
          <p:cNvPr id="3" name="Content Placeholder 2">
            <a:extLst>
              <a:ext uri="{FF2B5EF4-FFF2-40B4-BE49-F238E27FC236}">
                <a16:creationId xmlns:a16="http://schemas.microsoft.com/office/drawing/2014/main" id="{9F60684E-E5AD-4D47-EBB0-933F4854114D}"/>
              </a:ext>
            </a:extLst>
          </p:cNvPr>
          <p:cNvSpPr>
            <a:spLocks noGrp="1"/>
          </p:cNvSpPr>
          <p:nvPr>
            <p:ph idx="1"/>
          </p:nvPr>
        </p:nvSpPr>
        <p:spPr>
          <a:xfrm>
            <a:off x="5184648" y="758952"/>
            <a:ext cx="6245352" cy="5765923"/>
          </a:xfrm>
        </p:spPr>
        <p:txBody>
          <a:bodyPr vert="horz" lIns="91440" tIns="45720" rIns="91440" bIns="45720" rtlCol="0" anchor="t">
            <a:normAutofit fontScale="85000" lnSpcReduction="10000"/>
          </a:bodyPr>
          <a:lstStyle/>
          <a:p>
            <a:r>
              <a:rPr lang="en-US" b="1" dirty="0"/>
              <a:t>Lenzie Academy</a:t>
            </a:r>
            <a:r>
              <a:rPr lang="en-US" dirty="0"/>
              <a:t> (Notes, Tasks, Homework, Command Words, Revision Packs) - All uploaded to Teams. </a:t>
            </a:r>
          </a:p>
          <a:p>
            <a:endParaRPr lang="en-US" dirty="0"/>
          </a:p>
          <a:p>
            <a:r>
              <a:rPr lang="en-US" b="1" dirty="0"/>
              <a:t>Departmental drop in sessions for revision/support - Monday and Wednesday lunchtime.</a:t>
            </a:r>
          </a:p>
          <a:p>
            <a:endParaRPr lang="en-US" b="1" dirty="0"/>
          </a:p>
          <a:p>
            <a:r>
              <a:rPr lang="en-US" b="1" dirty="0"/>
              <a:t>QS Past Papers</a:t>
            </a:r>
          </a:p>
          <a:p>
            <a:endParaRPr lang="en-US" dirty="0"/>
          </a:p>
          <a:p>
            <a:r>
              <a:rPr lang="en-US" b="1" dirty="0"/>
              <a:t>Scholar</a:t>
            </a:r>
            <a:r>
              <a:rPr lang="en-US" dirty="0"/>
              <a:t>: </a:t>
            </a:r>
            <a:r>
              <a:rPr lang="en-US" dirty="0">
                <a:ea typeface="+mn-lt"/>
                <a:cs typeface="+mn-lt"/>
                <a:hlinkClick r:id="rId2"/>
              </a:rPr>
              <a:t>https://scholar.hw.ac.uk/</a:t>
            </a:r>
            <a:r>
              <a:rPr lang="en-US" dirty="0">
                <a:ea typeface="+mn-lt"/>
                <a:cs typeface="+mn-lt"/>
              </a:rPr>
              <a:t> </a:t>
            </a:r>
            <a:endParaRPr lang="en-US" dirty="0"/>
          </a:p>
          <a:p>
            <a:endParaRPr lang="en-US" dirty="0"/>
          </a:p>
          <a:p>
            <a:r>
              <a:rPr lang="en-US" b="1" dirty="0"/>
              <a:t>Achieve</a:t>
            </a:r>
            <a:r>
              <a:rPr lang="en-US" dirty="0"/>
              <a:t> - </a:t>
            </a:r>
            <a:r>
              <a:rPr lang="en-US" dirty="0">
                <a:ea typeface="+mn-lt"/>
                <a:cs typeface="+mn-lt"/>
              </a:rPr>
              <a:t>https://achieve.hashtag-learning.co.uk/user-start/?next=/</a:t>
            </a:r>
            <a:endParaRPr lang="en-US" dirty="0"/>
          </a:p>
          <a:p>
            <a:endParaRPr lang="en-US" dirty="0"/>
          </a:p>
          <a:p>
            <a:r>
              <a:rPr lang="en-US" b="1" dirty="0"/>
              <a:t>Textbooks</a:t>
            </a:r>
            <a:r>
              <a:rPr lang="en-US" dirty="0"/>
              <a:t>: </a:t>
            </a:r>
          </a:p>
          <a:p>
            <a:pPr marL="468630" lvl="3" indent="-285750">
              <a:buFont typeface="Courier New" panose="020B0604020202020204" pitchFamily="34" charset="0"/>
              <a:buChar char="o"/>
            </a:pPr>
            <a:r>
              <a:rPr lang="en-US" dirty="0"/>
              <a:t>Hodder and Gibson - How to Pass</a:t>
            </a:r>
            <a:endParaRPr lang="en-US" i="0" dirty="0"/>
          </a:p>
          <a:p>
            <a:pPr marL="468630" lvl="3" indent="-285750">
              <a:buFont typeface="Courier New" panose="020B0604020202020204" pitchFamily="34" charset="0"/>
              <a:buChar char="o"/>
            </a:pPr>
            <a:r>
              <a:rPr lang="en-US" i="0" dirty="0">
                <a:ea typeface="+mn-lt"/>
                <a:cs typeface="+mn-lt"/>
              </a:rPr>
              <a:t>Hodder and Gibson – Business Management</a:t>
            </a:r>
            <a:endParaRPr lang="en-US" dirty="0"/>
          </a:p>
          <a:p>
            <a:endParaRPr lang="en-US" dirty="0"/>
          </a:p>
          <a:p>
            <a:endParaRPr lang="en-US" dirty="0"/>
          </a:p>
        </p:txBody>
      </p:sp>
      <p:pic>
        <p:nvPicPr>
          <p:cNvPr id="4" name="Picture 4" descr="Diagram&#10;&#10;Description automatically generated">
            <a:extLst>
              <a:ext uri="{FF2B5EF4-FFF2-40B4-BE49-F238E27FC236}">
                <a16:creationId xmlns:a16="http://schemas.microsoft.com/office/drawing/2014/main" id="{2EFC9968-0C8C-628D-CF11-0AE38B17CA0B}"/>
              </a:ext>
            </a:extLst>
          </p:cNvPr>
          <p:cNvPicPr>
            <a:picLocks noChangeAspect="1"/>
          </p:cNvPicPr>
          <p:nvPr/>
        </p:nvPicPr>
        <p:blipFill>
          <a:blip r:embed="rId3"/>
          <a:stretch>
            <a:fillRect/>
          </a:stretch>
        </p:blipFill>
        <p:spPr>
          <a:xfrm rot="660000">
            <a:off x="2511983" y="2738734"/>
            <a:ext cx="1835925" cy="2613530"/>
          </a:xfrm>
          <a:prstGeom prst="rect">
            <a:avLst/>
          </a:prstGeom>
        </p:spPr>
      </p:pic>
      <p:pic>
        <p:nvPicPr>
          <p:cNvPr id="5" name="Picture 5" descr="Diagram&#10;&#10;Description automatically generated">
            <a:extLst>
              <a:ext uri="{FF2B5EF4-FFF2-40B4-BE49-F238E27FC236}">
                <a16:creationId xmlns:a16="http://schemas.microsoft.com/office/drawing/2014/main" id="{74878F5B-9266-051E-6574-FAB3E2D852C8}"/>
              </a:ext>
            </a:extLst>
          </p:cNvPr>
          <p:cNvPicPr>
            <a:picLocks noChangeAspect="1"/>
          </p:cNvPicPr>
          <p:nvPr/>
        </p:nvPicPr>
        <p:blipFill>
          <a:blip r:embed="rId4"/>
          <a:stretch>
            <a:fillRect/>
          </a:stretch>
        </p:blipFill>
        <p:spPr>
          <a:xfrm rot="20820000">
            <a:off x="580838" y="3964563"/>
            <a:ext cx="2027044" cy="2703708"/>
          </a:xfrm>
          <a:prstGeom prst="rect">
            <a:avLst/>
          </a:prstGeom>
        </p:spPr>
      </p:pic>
    </p:spTree>
    <p:extLst>
      <p:ext uri="{BB962C8B-B14F-4D97-AF65-F5344CB8AC3E}">
        <p14:creationId xmlns:p14="http://schemas.microsoft.com/office/powerpoint/2010/main" val="3473134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D0CE8-29A7-0D5D-9F04-DCA176216D59}"/>
              </a:ext>
            </a:extLst>
          </p:cNvPr>
          <p:cNvSpPr>
            <a:spLocks noGrp="1"/>
          </p:cNvSpPr>
          <p:nvPr>
            <p:ph type="title"/>
          </p:nvPr>
        </p:nvSpPr>
        <p:spPr>
          <a:xfrm>
            <a:off x="563567" y="-3049"/>
            <a:ext cx="5100197" cy="1966747"/>
          </a:xfrm>
        </p:spPr>
        <p:txBody>
          <a:bodyPr anchor="b">
            <a:normAutofit/>
          </a:bodyPr>
          <a:lstStyle/>
          <a:p>
            <a:r>
              <a:rPr lang="en-US" dirty="0"/>
              <a:t>Exam Top Tips</a:t>
            </a:r>
          </a:p>
        </p:txBody>
      </p:sp>
      <p:sp>
        <p:nvSpPr>
          <p:cNvPr id="13" name="Freeform: Shape 12">
            <a:extLst>
              <a:ext uri="{FF2B5EF4-FFF2-40B4-BE49-F238E27FC236}">
                <a16:creationId xmlns:a16="http://schemas.microsoft.com/office/drawing/2014/main" id="{4801A65E-633F-4588-97B1-BC706470A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5392" y="0"/>
            <a:ext cx="3658681" cy="271011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5" descr="A picture containing logo&#10;&#10;Description automatically generated">
            <a:extLst>
              <a:ext uri="{FF2B5EF4-FFF2-40B4-BE49-F238E27FC236}">
                <a16:creationId xmlns:a16="http://schemas.microsoft.com/office/drawing/2014/main" id="{89C6AEE5-E494-FF28-76A4-55077F0AA3AD}"/>
              </a:ext>
            </a:extLst>
          </p:cNvPr>
          <p:cNvPicPr>
            <a:picLocks noChangeAspect="1"/>
          </p:cNvPicPr>
          <p:nvPr/>
        </p:nvPicPr>
        <p:blipFill>
          <a:blip r:embed="rId2"/>
          <a:stretch>
            <a:fillRect/>
          </a:stretch>
        </p:blipFill>
        <p:spPr>
          <a:xfrm>
            <a:off x="7082661" y="254206"/>
            <a:ext cx="2484142" cy="1684746"/>
          </a:xfrm>
          <a:prstGeom prst="rect">
            <a:avLst/>
          </a:prstGeom>
        </p:spPr>
      </p:pic>
      <p:sp>
        <p:nvSpPr>
          <p:cNvPr id="15"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0391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AEF97C72-3F89-4F0A-9629-01818B389C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8503" y="2954301"/>
            <a:ext cx="47548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07ADF5-AD49-78F3-44B5-DD2BF7E66A3C}"/>
              </a:ext>
            </a:extLst>
          </p:cNvPr>
          <p:cNvSpPr>
            <a:spLocks noGrp="1"/>
          </p:cNvSpPr>
          <p:nvPr>
            <p:ph idx="1"/>
          </p:nvPr>
        </p:nvSpPr>
        <p:spPr>
          <a:xfrm>
            <a:off x="322526" y="2952524"/>
            <a:ext cx="8016775" cy="3823882"/>
          </a:xfrm>
        </p:spPr>
        <p:txBody>
          <a:bodyPr vert="horz" lIns="91440" tIns="45720" rIns="91440" bIns="45720" rtlCol="0" anchor="t">
            <a:noAutofit/>
          </a:bodyPr>
          <a:lstStyle/>
          <a:p>
            <a:pPr>
              <a:lnSpc>
                <a:spcPct val="100000"/>
              </a:lnSpc>
            </a:pPr>
            <a:r>
              <a:rPr lang="en-GB" sz="1400" dirty="0">
                <a:ea typeface="+mn-lt"/>
                <a:cs typeface="+mn-lt"/>
              </a:rPr>
              <a:t>Attempt Section 2 first. Then read the Case Study from Section 1 to have a rest from writing</a:t>
            </a:r>
            <a:endParaRPr lang="en-US"/>
          </a:p>
          <a:p>
            <a:pPr>
              <a:lnSpc>
                <a:spcPct val="100000"/>
              </a:lnSpc>
            </a:pPr>
            <a:r>
              <a:rPr lang="en-GB" sz="1400" dirty="0">
                <a:ea typeface="+mn-lt"/>
                <a:cs typeface="+mn-lt"/>
              </a:rPr>
              <a:t>Answer every question in the exam – never leave a question blank! </a:t>
            </a:r>
            <a:endParaRPr lang="en-US" sz="1400">
              <a:ea typeface="+mn-lt"/>
              <a:cs typeface="+mn-lt"/>
            </a:endParaRPr>
          </a:p>
          <a:p>
            <a:pPr>
              <a:lnSpc>
                <a:spcPct val="100000"/>
              </a:lnSpc>
            </a:pPr>
            <a:r>
              <a:rPr lang="en-GB" sz="1400" dirty="0">
                <a:ea typeface="+mn-lt"/>
                <a:cs typeface="+mn-lt"/>
              </a:rPr>
              <a:t>Read the questions related to the case study to know topics to look for.  Pupils should read the case study carefully, making notes as they go along. They could even put question numbers beside parts of the case study that are relevant for that question. Make sure they link questions to information in the case study if asked for.  </a:t>
            </a:r>
            <a:endParaRPr lang="en-US" sz="1400">
              <a:ea typeface="+mn-lt"/>
              <a:cs typeface="+mn-lt"/>
            </a:endParaRPr>
          </a:p>
          <a:p>
            <a:pPr>
              <a:lnSpc>
                <a:spcPct val="100000"/>
              </a:lnSpc>
            </a:pPr>
            <a:r>
              <a:rPr lang="en-GB" sz="1400" dirty="0">
                <a:ea typeface="+mn-lt"/>
                <a:cs typeface="+mn-lt"/>
              </a:rPr>
              <a:t>Use proper sentences and use </a:t>
            </a:r>
            <a:r>
              <a:rPr lang="en-GB" sz="1400" b="1" dirty="0">
                <a:ea typeface="+mn-lt"/>
                <a:cs typeface="+mn-lt"/>
              </a:rPr>
              <a:t>business terminology</a:t>
            </a:r>
            <a:r>
              <a:rPr lang="en-GB" sz="1400" dirty="0">
                <a:ea typeface="+mn-lt"/>
                <a:cs typeface="+mn-lt"/>
              </a:rPr>
              <a:t> – avoid one word answers. Bullet points are unlikely to have the detail required. Money is often used wrongly in the exam – Profit/Capital/Revenue etc.  </a:t>
            </a:r>
            <a:endParaRPr lang="en-US" sz="1400">
              <a:ea typeface="+mn-lt"/>
              <a:cs typeface="+mn-lt"/>
            </a:endParaRPr>
          </a:p>
          <a:p>
            <a:pPr>
              <a:lnSpc>
                <a:spcPct val="100000"/>
              </a:lnSpc>
            </a:pPr>
            <a:r>
              <a:rPr lang="en-GB" sz="1400" dirty="0">
                <a:ea typeface="+mn-lt"/>
                <a:cs typeface="+mn-lt"/>
              </a:rPr>
              <a:t>Read the question carefully – once completed, re-read both the question and the answer.  </a:t>
            </a:r>
            <a:endParaRPr lang="en-US" sz="1400">
              <a:ea typeface="+mn-lt"/>
              <a:cs typeface="+mn-lt"/>
            </a:endParaRPr>
          </a:p>
          <a:p>
            <a:pPr>
              <a:lnSpc>
                <a:spcPct val="100000"/>
              </a:lnSpc>
            </a:pPr>
            <a:r>
              <a:rPr lang="en-GB" sz="1400" dirty="0">
                <a:ea typeface="+mn-lt"/>
                <a:cs typeface="+mn-lt"/>
              </a:rPr>
              <a:t>Underline the command word in each question.  </a:t>
            </a:r>
            <a:endParaRPr lang="en-US" sz="1400">
              <a:ea typeface="+mn-lt"/>
              <a:cs typeface="+mn-lt"/>
            </a:endParaRPr>
          </a:p>
          <a:p>
            <a:pPr>
              <a:lnSpc>
                <a:spcPct val="100000"/>
              </a:lnSpc>
            </a:pPr>
            <a:r>
              <a:rPr lang="en-GB" sz="1400" dirty="0">
                <a:ea typeface="+mn-lt"/>
                <a:cs typeface="+mn-lt"/>
              </a:rPr>
              <a:t>Look at the mark allocation – remember at least one sentence per mark.  </a:t>
            </a:r>
            <a:endParaRPr lang="en-US" sz="1400">
              <a:ea typeface="+mn-lt"/>
              <a:cs typeface="+mn-lt"/>
            </a:endParaRPr>
          </a:p>
          <a:p>
            <a:pPr>
              <a:lnSpc>
                <a:spcPct val="100000"/>
              </a:lnSpc>
            </a:pPr>
            <a:r>
              <a:rPr lang="en-GB" sz="1400" dirty="0">
                <a:ea typeface="+mn-lt"/>
                <a:cs typeface="+mn-lt"/>
              </a:rPr>
              <a:t>Keep thinking about timing – make sure to move onto the next section with enough time.</a:t>
            </a:r>
            <a:endParaRPr lang="en-US" sz="1400">
              <a:ea typeface="+mn-lt"/>
              <a:cs typeface="+mn-lt"/>
            </a:endParaRPr>
          </a:p>
        </p:txBody>
      </p:sp>
      <p:sp>
        <p:nvSpPr>
          <p:cNvPr id="19" name="Freeform: Shape 18">
            <a:extLst>
              <a:ext uri="{FF2B5EF4-FFF2-40B4-BE49-F238E27FC236}">
                <a16:creationId xmlns:a16="http://schemas.microsoft.com/office/drawing/2014/main" id="{C590FD21-1685-4680-874A-40AF25D92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2217" y="2217687"/>
            <a:ext cx="3849783" cy="4640313"/>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Text, whiteboard&#10;&#10;Description automatically generated">
            <a:extLst>
              <a:ext uri="{FF2B5EF4-FFF2-40B4-BE49-F238E27FC236}">
                <a16:creationId xmlns:a16="http://schemas.microsoft.com/office/drawing/2014/main" id="{815D4A72-559E-0F6E-38D3-5F89EFBCB95D}"/>
              </a:ext>
            </a:extLst>
          </p:cNvPr>
          <p:cNvPicPr>
            <a:picLocks noChangeAspect="1"/>
          </p:cNvPicPr>
          <p:nvPr/>
        </p:nvPicPr>
        <p:blipFill>
          <a:blip r:embed="rId3"/>
          <a:stretch>
            <a:fillRect/>
          </a:stretch>
        </p:blipFill>
        <p:spPr>
          <a:xfrm>
            <a:off x="9097888" y="3293246"/>
            <a:ext cx="2654898" cy="2619500"/>
          </a:xfrm>
          <a:prstGeom prst="rect">
            <a:avLst/>
          </a:prstGeom>
        </p:spPr>
      </p:pic>
      <p:sp>
        <p:nvSpPr>
          <p:cNvPr id="6" name="TextBox 5">
            <a:extLst>
              <a:ext uri="{FF2B5EF4-FFF2-40B4-BE49-F238E27FC236}">
                <a16:creationId xmlns:a16="http://schemas.microsoft.com/office/drawing/2014/main" id="{E73A5DC2-0371-A34D-F4CB-F9A6885832D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515301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75097-B6B1-AC1C-339C-20F176C9EB0A}"/>
              </a:ext>
            </a:extLst>
          </p:cNvPr>
          <p:cNvSpPr>
            <a:spLocks noGrp="1"/>
          </p:cNvSpPr>
          <p:nvPr>
            <p:ph type="title"/>
          </p:nvPr>
        </p:nvSpPr>
        <p:spPr/>
        <p:txBody>
          <a:bodyPr/>
          <a:lstStyle/>
          <a:p>
            <a:r>
              <a:rPr lang="en-US" dirty="0"/>
              <a:t>Command Words</a:t>
            </a:r>
          </a:p>
        </p:txBody>
      </p:sp>
      <p:graphicFrame>
        <p:nvGraphicFramePr>
          <p:cNvPr id="4" name="Diagram 3">
            <a:extLst>
              <a:ext uri="{FF2B5EF4-FFF2-40B4-BE49-F238E27FC236}">
                <a16:creationId xmlns:a16="http://schemas.microsoft.com/office/drawing/2014/main" id="{AB6A2881-0B4F-18FC-831F-1F169B0BFDC0}"/>
              </a:ext>
            </a:extLst>
          </p:cNvPr>
          <p:cNvGraphicFramePr/>
          <p:nvPr>
            <p:extLst>
              <p:ext uri="{D42A27DB-BD31-4B8C-83A1-F6EECF244321}">
                <p14:modId xmlns:p14="http://schemas.microsoft.com/office/powerpoint/2010/main" val="2451857743"/>
              </p:ext>
            </p:extLst>
          </p:nvPr>
        </p:nvGraphicFramePr>
        <p:xfrm>
          <a:off x="6093212" y="659781"/>
          <a:ext cx="5367454" cy="5297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933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FC8C-573E-75DE-1768-2E1D1806CC88}"/>
              </a:ext>
            </a:extLst>
          </p:cNvPr>
          <p:cNvSpPr>
            <a:spLocks noGrp="1"/>
          </p:cNvSpPr>
          <p:nvPr>
            <p:ph type="title"/>
          </p:nvPr>
        </p:nvSpPr>
        <p:spPr>
          <a:xfrm>
            <a:off x="758952" y="758952"/>
            <a:ext cx="4098036" cy="4754880"/>
          </a:xfrm>
        </p:spPr>
        <p:txBody>
          <a:bodyPr/>
          <a:lstStyle/>
          <a:p>
            <a:r>
              <a:rPr lang="en-US" dirty="0"/>
              <a:t>Assignment Information</a:t>
            </a:r>
          </a:p>
        </p:txBody>
      </p:sp>
      <p:graphicFrame>
        <p:nvGraphicFramePr>
          <p:cNvPr id="5" name="Content Placeholder 4">
            <a:extLst>
              <a:ext uri="{FF2B5EF4-FFF2-40B4-BE49-F238E27FC236}">
                <a16:creationId xmlns:a16="http://schemas.microsoft.com/office/drawing/2014/main" id="{F7FF9F22-33B5-427D-E7B3-118F26098D56}"/>
              </a:ext>
            </a:extLst>
          </p:cNvPr>
          <p:cNvGraphicFramePr>
            <a:graphicFrameLocks noGrp="1"/>
          </p:cNvGraphicFramePr>
          <p:nvPr>
            <p:ph idx="1"/>
            <p:extLst>
              <p:ext uri="{D42A27DB-BD31-4B8C-83A1-F6EECF244321}">
                <p14:modId xmlns:p14="http://schemas.microsoft.com/office/powerpoint/2010/main" val="1136856262"/>
              </p:ext>
            </p:extLst>
          </p:nvPr>
        </p:nvGraphicFramePr>
        <p:xfrm>
          <a:off x="5807385" y="1465068"/>
          <a:ext cx="4516755" cy="2824975"/>
        </p:xfrm>
        <a:graphic>
          <a:graphicData uri="http://schemas.openxmlformats.org/drawingml/2006/table">
            <a:tbl>
              <a:tblPr firstRow="1" bandRow="1">
                <a:tableStyleId>{69CF1AB2-1976-4502-BF36-3FF5EA218861}</a:tableStyleId>
              </a:tblPr>
              <a:tblGrid>
                <a:gridCol w="2983215">
                  <a:extLst>
                    <a:ext uri="{9D8B030D-6E8A-4147-A177-3AD203B41FA5}">
                      <a16:colId xmlns:a16="http://schemas.microsoft.com/office/drawing/2014/main" val="3552890352"/>
                    </a:ext>
                  </a:extLst>
                </a:gridCol>
                <a:gridCol w="1533540">
                  <a:extLst>
                    <a:ext uri="{9D8B030D-6E8A-4147-A177-3AD203B41FA5}">
                      <a16:colId xmlns:a16="http://schemas.microsoft.com/office/drawing/2014/main" val="383260926"/>
                    </a:ext>
                  </a:extLst>
                </a:gridCol>
              </a:tblGrid>
              <a:tr h="538975">
                <a:tc>
                  <a:txBody>
                    <a:bodyPr/>
                    <a:lstStyle/>
                    <a:p>
                      <a:pPr fontAlgn="t"/>
                      <a:endParaRPr lang="en-US" sz="1400" b="1" dirty="0">
                        <a:effectLst/>
                      </a:endParaRPr>
                    </a:p>
                    <a:p>
                      <a:pPr algn="l" rtl="0" fontAlgn="base"/>
                      <a:r>
                        <a:rPr lang="en-US" sz="1400" b="1" dirty="0">
                          <a:effectLst/>
                        </a:rPr>
                        <a:t>Introduction </a:t>
                      </a:r>
                    </a:p>
                  </a:txBody>
                  <a:tcPr/>
                </a:tc>
                <a:tc>
                  <a:txBody>
                    <a:bodyPr/>
                    <a:lstStyle/>
                    <a:p>
                      <a:pPr algn="ctr" fontAlgn="t"/>
                      <a:endParaRPr lang="en-US" sz="1400" b="1" dirty="0">
                        <a:effectLst/>
                      </a:endParaRPr>
                    </a:p>
                    <a:p>
                      <a:pPr algn="l" rtl="0" fontAlgn="base"/>
                      <a:r>
                        <a:rPr lang="en-US" sz="1400" b="1" dirty="0">
                          <a:effectLst/>
                        </a:rPr>
                        <a:t>2 marks </a:t>
                      </a:r>
                    </a:p>
                  </a:txBody>
                  <a:tcPr/>
                </a:tc>
                <a:extLst>
                  <a:ext uri="{0D108BD9-81ED-4DB2-BD59-A6C34878D82A}">
                    <a16:rowId xmlns:a16="http://schemas.microsoft.com/office/drawing/2014/main" val="2953613619"/>
                  </a:ext>
                </a:extLst>
              </a:tr>
              <a:tr h="421507">
                <a:tc>
                  <a:txBody>
                    <a:bodyPr/>
                    <a:lstStyle/>
                    <a:p>
                      <a:pPr fontAlgn="t"/>
                      <a:endParaRPr lang="en-US" sz="1400" b="1" dirty="0">
                        <a:effectLst/>
                      </a:endParaRPr>
                    </a:p>
                    <a:p>
                      <a:pPr algn="l" rtl="0" fontAlgn="base"/>
                      <a:r>
                        <a:rPr lang="en-US" sz="1400" b="1" dirty="0">
                          <a:effectLst/>
                        </a:rPr>
                        <a:t>Research </a:t>
                      </a:r>
                    </a:p>
                  </a:txBody>
                  <a:tcPr/>
                </a:tc>
                <a:tc>
                  <a:txBody>
                    <a:bodyPr/>
                    <a:lstStyle/>
                    <a:p>
                      <a:pPr fontAlgn="t"/>
                      <a:endParaRPr lang="en-US" sz="1400" b="1" dirty="0">
                        <a:effectLst/>
                      </a:endParaRPr>
                    </a:p>
                    <a:p>
                      <a:pPr algn="l" rtl="0" fontAlgn="base"/>
                      <a:r>
                        <a:rPr lang="en-US" sz="1400" b="1" dirty="0">
                          <a:effectLst/>
                        </a:rPr>
                        <a:t>4 marks </a:t>
                      </a:r>
                    </a:p>
                  </a:txBody>
                  <a:tcPr/>
                </a:tc>
                <a:extLst>
                  <a:ext uri="{0D108BD9-81ED-4DB2-BD59-A6C34878D82A}">
                    <a16:rowId xmlns:a16="http://schemas.microsoft.com/office/drawing/2014/main" val="2024017672"/>
                  </a:ext>
                </a:extLst>
              </a:tr>
              <a:tr h="421507">
                <a:tc>
                  <a:txBody>
                    <a:bodyPr/>
                    <a:lstStyle/>
                    <a:p>
                      <a:pPr fontAlgn="t"/>
                      <a:endParaRPr lang="en-US" sz="1400" b="1" dirty="0">
                        <a:effectLst/>
                      </a:endParaRPr>
                    </a:p>
                    <a:p>
                      <a:pPr algn="l" rtl="0" fontAlgn="base"/>
                      <a:r>
                        <a:rPr lang="en-US" sz="1400" b="1" dirty="0">
                          <a:effectLst/>
                        </a:rPr>
                        <a:t>Analysis and Interpretation </a:t>
                      </a:r>
                    </a:p>
                  </a:txBody>
                  <a:tcPr/>
                </a:tc>
                <a:tc>
                  <a:txBody>
                    <a:bodyPr/>
                    <a:lstStyle/>
                    <a:p>
                      <a:pPr fontAlgn="t"/>
                      <a:endParaRPr lang="en-US" sz="1400" b="1" dirty="0">
                        <a:effectLst/>
                      </a:endParaRPr>
                    </a:p>
                    <a:p>
                      <a:pPr algn="l" rtl="0" fontAlgn="base"/>
                      <a:r>
                        <a:rPr lang="en-US" sz="1400" b="1" dirty="0">
                          <a:effectLst/>
                        </a:rPr>
                        <a:t>13 marks </a:t>
                      </a:r>
                    </a:p>
                  </a:txBody>
                  <a:tcPr/>
                </a:tc>
                <a:extLst>
                  <a:ext uri="{0D108BD9-81ED-4DB2-BD59-A6C34878D82A}">
                    <a16:rowId xmlns:a16="http://schemas.microsoft.com/office/drawing/2014/main" val="437036973"/>
                  </a:ext>
                </a:extLst>
              </a:tr>
              <a:tr h="421507">
                <a:tc>
                  <a:txBody>
                    <a:bodyPr/>
                    <a:lstStyle/>
                    <a:p>
                      <a:pPr fontAlgn="t"/>
                      <a:endParaRPr lang="en-US" sz="1400" b="1" dirty="0">
                        <a:effectLst/>
                      </a:endParaRPr>
                    </a:p>
                    <a:p>
                      <a:pPr algn="l" rtl="0" fontAlgn="base"/>
                      <a:r>
                        <a:rPr lang="en-US" sz="1400" b="1" dirty="0">
                          <a:effectLst/>
                        </a:rPr>
                        <a:t>Conclusions and Recommendations </a:t>
                      </a:r>
                    </a:p>
                  </a:txBody>
                  <a:tcPr/>
                </a:tc>
                <a:tc>
                  <a:txBody>
                    <a:bodyPr/>
                    <a:lstStyle/>
                    <a:p>
                      <a:pPr fontAlgn="t"/>
                      <a:endParaRPr lang="en-US" sz="1400" b="1" dirty="0">
                        <a:effectLst/>
                      </a:endParaRPr>
                    </a:p>
                    <a:p>
                      <a:pPr algn="l" rtl="0" fontAlgn="base"/>
                      <a:r>
                        <a:rPr lang="en-US" sz="1400" b="1" dirty="0">
                          <a:effectLst/>
                        </a:rPr>
                        <a:t>10 marks </a:t>
                      </a:r>
                    </a:p>
                  </a:txBody>
                  <a:tcPr/>
                </a:tc>
                <a:extLst>
                  <a:ext uri="{0D108BD9-81ED-4DB2-BD59-A6C34878D82A}">
                    <a16:rowId xmlns:a16="http://schemas.microsoft.com/office/drawing/2014/main" val="912039000"/>
                  </a:ext>
                </a:extLst>
              </a:tr>
              <a:tr h="421507">
                <a:tc>
                  <a:txBody>
                    <a:bodyPr/>
                    <a:lstStyle/>
                    <a:p>
                      <a:pPr fontAlgn="t"/>
                      <a:endParaRPr lang="en-US" sz="1400" b="1" dirty="0">
                        <a:effectLst/>
                      </a:endParaRPr>
                    </a:p>
                    <a:p>
                      <a:pPr algn="l" rtl="0" fontAlgn="base"/>
                      <a:r>
                        <a:rPr lang="en-US" sz="1400" b="1" dirty="0">
                          <a:effectLst/>
                        </a:rPr>
                        <a:t>Structure </a:t>
                      </a:r>
                    </a:p>
                  </a:txBody>
                  <a:tcPr/>
                </a:tc>
                <a:tc>
                  <a:txBody>
                    <a:bodyPr/>
                    <a:lstStyle/>
                    <a:p>
                      <a:pPr fontAlgn="t"/>
                      <a:endParaRPr lang="en-US" sz="1400" b="1" dirty="0">
                        <a:effectLst/>
                      </a:endParaRPr>
                    </a:p>
                    <a:p>
                      <a:pPr algn="l" rtl="0" fontAlgn="base"/>
                      <a:r>
                        <a:rPr lang="en-US" sz="1400" b="1" dirty="0">
                          <a:effectLst/>
                        </a:rPr>
                        <a:t>1 mark </a:t>
                      </a:r>
                    </a:p>
                  </a:txBody>
                  <a:tcPr/>
                </a:tc>
                <a:extLst>
                  <a:ext uri="{0D108BD9-81ED-4DB2-BD59-A6C34878D82A}">
                    <a16:rowId xmlns:a16="http://schemas.microsoft.com/office/drawing/2014/main" val="1805244588"/>
                  </a:ext>
                </a:extLst>
              </a:tr>
            </a:tbl>
          </a:graphicData>
        </a:graphic>
      </p:graphicFrame>
      <p:pic>
        <p:nvPicPr>
          <p:cNvPr id="6" name="Picture 6" descr="Text, whiteboard&#10;&#10;Description automatically generated">
            <a:extLst>
              <a:ext uri="{FF2B5EF4-FFF2-40B4-BE49-F238E27FC236}">
                <a16:creationId xmlns:a16="http://schemas.microsoft.com/office/drawing/2014/main" id="{42E53C61-4112-3CB0-9988-0246FFC692C6}"/>
              </a:ext>
            </a:extLst>
          </p:cNvPr>
          <p:cNvPicPr>
            <a:picLocks noChangeAspect="1"/>
          </p:cNvPicPr>
          <p:nvPr/>
        </p:nvPicPr>
        <p:blipFill>
          <a:blip r:embed="rId2"/>
          <a:stretch>
            <a:fillRect/>
          </a:stretch>
        </p:blipFill>
        <p:spPr>
          <a:xfrm>
            <a:off x="1062576" y="3313620"/>
            <a:ext cx="3162384" cy="1903445"/>
          </a:xfrm>
          <a:prstGeom prst="rect">
            <a:avLst/>
          </a:prstGeom>
        </p:spPr>
      </p:pic>
      <p:sp>
        <p:nvSpPr>
          <p:cNvPr id="7" name="TextBox 6">
            <a:extLst>
              <a:ext uri="{FF2B5EF4-FFF2-40B4-BE49-F238E27FC236}">
                <a16:creationId xmlns:a16="http://schemas.microsoft.com/office/drawing/2014/main" id="{1EE4957F-9735-6181-6D6C-1192A2110E3D}"/>
              </a:ext>
            </a:extLst>
          </p:cNvPr>
          <p:cNvSpPr txBox="1"/>
          <p:nvPr/>
        </p:nvSpPr>
        <p:spPr>
          <a:xfrm>
            <a:off x="5690840" y="301084"/>
            <a:ext cx="5531004"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latin typeface="Comic Sans MS"/>
                <a:cs typeface="Segoe UI"/>
              </a:rPr>
              <a:t>This assignment is worth 30 marks. This is 22% of the overall marks for the course assessment. </a:t>
            </a:r>
            <a:r>
              <a:rPr lang="en-US" sz="1400" dirty="0">
                <a:latin typeface="Comic Sans MS"/>
              </a:rPr>
              <a:t> </a:t>
            </a:r>
          </a:p>
          <a:p>
            <a:br>
              <a:rPr lang="en-GB" sz="1400" dirty="0">
                <a:latin typeface="Comic Sans MS"/>
                <a:cs typeface="Segoe UI"/>
              </a:rPr>
            </a:br>
            <a:r>
              <a:rPr lang="en-GB" sz="1400" dirty="0">
                <a:latin typeface="Comic Sans MS"/>
                <a:cs typeface="Segoe UI"/>
              </a:rPr>
              <a:t>Marks for the assignment are as follows: </a:t>
            </a:r>
            <a:r>
              <a:rPr lang="en-US" sz="1400" dirty="0">
                <a:latin typeface="Comic Sans MS"/>
              </a:rPr>
              <a:t> </a:t>
            </a:r>
          </a:p>
          <a:p>
            <a:endParaRPr lang="en-US" sz="1400" dirty="0">
              <a:latin typeface="Comic Sans MS"/>
              <a:cs typeface="Segoe UI"/>
            </a:endParaRPr>
          </a:p>
          <a:p>
            <a:endParaRPr lang="en-US" sz="1400" dirty="0">
              <a:latin typeface="Comic Sans MS"/>
              <a:cs typeface="Segoe UI"/>
            </a:endParaRPr>
          </a:p>
          <a:p>
            <a:endParaRPr lang="en-US" sz="1400" dirty="0">
              <a:latin typeface="Comic Sans MS"/>
              <a:cs typeface="Segoe UI"/>
            </a:endParaRPr>
          </a:p>
          <a:p>
            <a:endParaRPr lang="en-US" sz="1400"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b="1" dirty="0">
              <a:latin typeface="Comic Sans MS"/>
              <a:cs typeface="Segoe UI"/>
            </a:endParaRPr>
          </a:p>
          <a:p>
            <a:endParaRPr lang="en-US" sz="1400" dirty="0">
              <a:latin typeface="Comic Sans MS"/>
              <a:cs typeface="Segoe UI"/>
            </a:endParaRPr>
          </a:p>
          <a:p>
            <a:r>
              <a:rPr lang="en-US" sz="1400" dirty="0">
                <a:latin typeface="WordVisiCarriageReturn_MSFontService"/>
              </a:rPr>
              <a:t> </a:t>
            </a:r>
            <a:br>
              <a:rPr lang="en-US" sz="1400" dirty="0">
                <a:latin typeface="WordVisiCarriageReturn_MSFontService"/>
              </a:rPr>
            </a:br>
            <a:r>
              <a:rPr lang="en-GB" sz="1400" dirty="0">
                <a:latin typeface="Comic Sans MS"/>
                <a:cs typeface="Segoe UI"/>
              </a:rPr>
              <a:t>In this assessment, pupils have to carry out research, analyse information and write a report on an organisation and business issue of their choice. The organisation can operate in the private, public or third sector of the economy. </a:t>
            </a:r>
            <a:r>
              <a:rPr lang="en-US" sz="1400" dirty="0">
                <a:latin typeface="Comic Sans MS"/>
              </a:rPr>
              <a:t> </a:t>
            </a:r>
          </a:p>
          <a:p>
            <a:endParaRPr lang="en-US" sz="1400" dirty="0">
              <a:latin typeface="Comic Sans MS"/>
              <a:cs typeface="Segoe UI"/>
            </a:endParaRPr>
          </a:p>
          <a:p>
            <a:r>
              <a:rPr lang="en-GB" sz="1400" dirty="0">
                <a:latin typeface="Comic Sans MS"/>
                <a:cs typeface="Segoe UI"/>
              </a:rPr>
              <a:t>The business report should be no longer than 2,000 words (excluding appendices, references and footnotes) and should follow the section headings above. </a:t>
            </a:r>
            <a:r>
              <a:rPr lang="en-US" sz="1400" dirty="0">
                <a:latin typeface="Comic Sans MS"/>
              </a:rPr>
              <a:t> </a:t>
            </a:r>
          </a:p>
          <a:p>
            <a:endParaRPr lang="en-US" sz="1400" dirty="0">
              <a:latin typeface="Comic Sans MS"/>
              <a:cs typeface="Segoe UI"/>
            </a:endParaRPr>
          </a:p>
          <a:p>
            <a:r>
              <a:rPr lang="en-GB" sz="1400" dirty="0">
                <a:latin typeface="Comic Sans MS"/>
                <a:cs typeface="Segoe UI"/>
              </a:rPr>
              <a:t>Maximum of four A4-sized pages of appendices; these do not count towards the 2,000 words. </a:t>
            </a:r>
            <a:r>
              <a:rPr lang="en-US" sz="1400" dirty="0">
                <a:latin typeface="Comic Sans MS"/>
              </a:rPr>
              <a:t> </a:t>
            </a:r>
          </a:p>
        </p:txBody>
      </p:sp>
    </p:spTree>
    <p:extLst>
      <p:ext uri="{BB962C8B-B14F-4D97-AF65-F5344CB8AC3E}">
        <p14:creationId xmlns:p14="http://schemas.microsoft.com/office/powerpoint/2010/main" val="2894998182"/>
      </p:ext>
    </p:extLst>
  </p:cSld>
  <p:clrMapOvr>
    <a:masterClrMapping/>
  </p:clrMapOvr>
</p:sld>
</file>

<file path=ppt/theme/theme1.xml><?xml version="1.0" encoding="utf-8"?>
<a:theme xmlns:a="http://schemas.openxmlformats.org/drawingml/2006/main" name="HeadlinesVTI">
  <a:themeElements>
    <a:clrScheme name="AnalogousFromDarkSeedLeftStep">
      <a:dk1>
        <a:srgbClr val="000000"/>
      </a:dk1>
      <a:lt1>
        <a:srgbClr val="FFFFFF"/>
      </a:lt1>
      <a:dk2>
        <a:srgbClr val="1B1D2F"/>
      </a:dk2>
      <a:lt2>
        <a:srgbClr val="F0F3F2"/>
      </a:lt2>
      <a:accent1>
        <a:srgbClr val="C34D83"/>
      </a:accent1>
      <a:accent2>
        <a:srgbClr val="B13BA3"/>
      </a:accent2>
      <a:accent3>
        <a:srgbClr val="A04DC3"/>
      </a:accent3>
      <a:accent4>
        <a:srgbClr val="5D3BB1"/>
      </a:accent4>
      <a:accent5>
        <a:srgbClr val="4D5CC3"/>
      </a:accent5>
      <a:accent6>
        <a:srgbClr val="3B7BB1"/>
      </a:accent6>
      <a:hlink>
        <a:srgbClr val="615DC9"/>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fab932d-4a63-4e2f-9fc5-80dd71162bde" xsi:nil="true"/>
    <lcf76f155ced4ddcb4097134ff3c332f xmlns="5c65351b-65b5-4aa0-89bd-b33cfb0750d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AE44907710F149A6A8504B62D0E538" ma:contentTypeVersion="21" ma:contentTypeDescription="Create a new document." ma:contentTypeScope="" ma:versionID="824dcf7d95a55f0ccbf48d28dd9c17e9">
  <xsd:schema xmlns:xsd="http://www.w3.org/2001/XMLSchema" xmlns:xs="http://www.w3.org/2001/XMLSchema" xmlns:p="http://schemas.microsoft.com/office/2006/metadata/properties" xmlns:ns2="5c65351b-65b5-4aa0-89bd-b33cfb0750d1" xmlns:ns3="7fab932d-4a63-4e2f-9fc5-80dd71162bde" targetNamespace="http://schemas.microsoft.com/office/2006/metadata/properties" ma:root="true" ma:fieldsID="6712817935656225c1778982eb948d5a" ns2:_="" ns3:_="">
    <xsd:import namespace="5c65351b-65b5-4aa0-89bd-b33cfb0750d1"/>
    <xsd:import namespace="7fab932d-4a63-4e2f-9fc5-80dd71162bd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TaxCatchAll" minOccurs="0"/>
                <xsd:element ref="ns2:lcf76f155ced4ddcb4097134ff3c332f"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5351b-65b5-4aa0-89bd-b33cfb075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ab932d-4a63-4e2f-9fc5-80dd71162bd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f75db6f-f3c2-4a80-b8df-66f0831a8f57}" ma:internalName="TaxCatchAll" ma:showField="CatchAllData" ma:web="7fab932d-4a63-4e2f-9fc5-80dd71162b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731110-EDB6-447E-9B82-57A6FE4AA7CE}">
  <ds:schemaRefs>
    <ds:schemaRef ds:uri="http://schemas.microsoft.com/office/2006/metadata/properties"/>
    <ds:schemaRef ds:uri="http://schemas.microsoft.com/office/infopath/2007/PartnerControls"/>
    <ds:schemaRef ds:uri="7fab932d-4a63-4e2f-9fc5-80dd71162bde"/>
    <ds:schemaRef ds:uri="5c65351b-65b5-4aa0-89bd-b33cfb0750d1"/>
  </ds:schemaRefs>
</ds:datastoreItem>
</file>

<file path=customXml/itemProps2.xml><?xml version="1.0" encoding="utf-8"?>
<ds:datastoreItem xmlns:ds="http://schemas.openxmlformats.org/officeDocument/2006/customXml" ds:itemID="{D2763FD7-65DB-4199-8BDA-F9C839AA3B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5351b-65b5-4aa0-89bd-b33cfb0750d1"/>
    <ds:schemaRef ds:uri="7fab932d-4a63-4e2f-9fc5-80dd71162b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CCD4CD-0B21-4027-BAA4-871D887B92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HeadlinesVTI</vt:lpstr>
      <vt:lpstr>Higher Business Management</vt:lpstr>
      <vt:lpstr>Course Information</vt:lpstr>
      <vt:lpstr>Course Overview</vt:lpstr>
      <vt:lpstr>Further Course Information </vt:lpstr>
      <vt:lpstr>Resources/Support</vt:lpstr>
      <vt:lpstr>Exam Top Tips</vt:lpstr>
      <vt:lpstr>Command Words</vt:lpstr>
      <vt:lpstr>Assignment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203</cp:revision>
  <dcterms:created xsi:type="dcterms:W3CDTF">2022-10-10T11:30:44Z</dcterms:created>
  <dcterms:modified xsi:type="dcterms:W3CDTF">2026-09-15T17:42:17Z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0x010100D8AE44907710F149A6A8504B62D0E538</vt:lpwstr>
  </property>
  <property fmtid="{D5CDD505-2E9C-101B-9397-08002B2CF9AE}" pid="3" name="MediaServiceImageTags">
    <vt:lpwstr/>
  </property>
</Properties>
</file>