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sldIdLst>
    <p:sldId id="256" r:id="rId5"/>
    <p:sldId id="257" r:id="rId6"/>
    <p:sldId id="258" r:id="rId7"/>
    <p:sldId id="264" r:id="rId8"/>
    <p:sldId id="261" r:id="rId9"/>
    <p:sldId id="260" r:id="rId10"/>
    <p:sldId id="259"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BC32BB-2DFE-B59A-7DA7-9AB366158149}" v="5" dt="2026-09-21T11:51:29.2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s Quearns" userId="S::ed015equearns@glow.sch.uk::30458c19-6037-4138-b6a8-a301edd57f87" providerId="AD" clId="Web-{B73C13D7-F8BB-7F4A-D4B4-AC5D490ABDC9}"/>
    <pc:docChg chg="addSld modSld">
      <pc:chgData name="Ms Quearns" userId="S::ed015equearns@glow.sch.uk::30458c19-6037-4138-b6a8-a301edd57f87" providerId="AD" clId="Web-{B73C13D7-F8BB-7F4A-D4B4-AC5D490ABDC9}" dt="2026-09-03T11:56:21.137" v="216" actId="20577"/>
      <pc:docMkLst>
        <pc:docMk/>
      </pc:docMkLst>
      <pc:sldChg chg="modSp">
        <pc:chgData name="Ms Quearns" userId="S::ed015equearns@glow.sch.uk::30458c19-6037-4138-b6a8-a301edd57f87" providerId="AD" clId="Web-{B73C13D7-F8BB-7F4A-D4B4-AC5D490ABDC9}" dt="2026-09-03T10:47:47.719" v="4" actId="20577"/>
        <pc:sldMkLst>
          <pc:docMk/>
          <pc:sldMk cId="109857222" sldId="256"/>
        </pc:sldMkLst>
        <pc:spChg chg="mod">
          <ac:chgData name="Ms Quearns" userId="S::ed015equearns@glow.sch.uk::30458c19-6037-4138-b6a8-a301edd57f87" providerId="AD" clId="Web-{B73C13D7-F8BB-7F4A-D4B4-AC5D490ABDC9}" dt="2026-09-03T10:47:45.094" v="3" actId="20577"/>
          <ac:spMkLst>
            <pc:docMk/>
            <pc:sldMk cId="109857222" sldId="256"/>
            <ac:spMk id="2" creationId="{00000000-0000-0000-0000-000000000000}"/>
          </ac:spMkLst>
        </pc:spChg>
        <pc:spChg chg="mod">
          <ac:chgData name="Ms Quearns" userId="S::ed015equearns@glow.sch.uk::30458c19-6037-4138-b6a8-a301edd57f87" providerId="AD" clId="Web-{B73C13D7-F8BB-7F4A-D4B4-AC5D490ABDC9}" dt="2026-09-03T10:47:47.719" v="4" actId="20577"/>
          <ac:spMkLst>
            <pc:docMk/>
            <pc:sldMk cId="109857222" sldId="256"/>
            <ac:spMk id="3" creationId="{00000000-0000-0000-0000-000000000000}"/>
          </ac:spMkLst>
        </pc:spChg>
      </pc:sldChg>
      <pc:sldChg chg="addSp delSp modSp">
        <pc:chgData name="Ms Quearns" userId="S::ed015equearns@glow.sch.uk::30458c19-6037-4138-b6a8-a301edd57f87" providerId="AD" clId="Web-{B73C13D7-F8BB-7F4A-D4B4-AC5D490ABDC9}" dt="2026-09-03T10:56:09.569" v="76" actId="20577"/>
        <pc:sldMkLst>
          <pc:docMk/>
          <pc:sldMk cId="1453362182" sldId="257"/>
        </pc:sldMkLst>
        <pc:spChg chg="mod">
          <ac:chgData name="Ms Quearns" userId="S::ed015equearns@glow.sch.uk::30458c19-6037-4138-b6a8-a301edd57f87" providerId="AD" clId="Web-{B73C13D7-F8BB-7F4A-D4B4-AC5D490ABDC9}" dt="2026-09-03T10:56:09.569" v="76" actId="20577"/>
          <ac:spMkLst>
            <pc:docMk/>
            <pc:sldMk cId="1453362182" sldId="257"/>
            <ac:spMk id="6" creationId="{BA9E5B67-5347-80D3-19FA-E8E137E972B5}"/>
          </ac:spMkLst>
        </pc:spChg>
        <pc:picChg chg="add mod">
          <ac:chgData name="Ms Quearns" userId="S::ed015equearns@glow.sch.uk::30458c19-6037-4138-b6a8-a301edd57f87" providerId="AD" clId="Web-{B73C13D7-F8BB-7F4A-D4B4-AC5D490ABDC9}" dt="2026-09-03T10:54:16.579" v="61" actId="1076"/>
          <ac:picMkLst>
            <pc:docMk/>
            <pc:sldMk cId="1453362182" sldId="257"/>
            <ac:picMk id="3" creationId="{299EE7E3-F9CD-BB56-BF6D-16B3D9D2CB08}"/>
          </ac:picMkLst>
        </pc:picChg>
      </pc:sldChg>
      <pc:sldChg chg="addSp delSp modSp mod setBg">
        <pc:chgData name="Ms Quearns" userId="S::ed015equearns@glow.sch.uk::30458c19-6037-4138-b6a8-a301edd57f87" providerId="AD" clId="Web-{B73C13D7-F8BB-7F4A-D4B4-AC5D490ABDC9}" dt="2026-09-03T11:49:34.170" v="109" actId="1076"/>
        <pc:sldMkLst>
          <pc:docMk/>
          <pc:sldMk cId="1853481946" sldId="258"/>
        </pc:sldMkLst>
        <pc:spChg chg="mod">
          <ac:chgData name="Ms Quearns" userId="S::ed015equearns@glow.sch.uk::30458c19-6037-4138-b6a8-a301edd57f87" providerId="AD" clId="Web-{B73C13D7-F8BB-7F4A-D4B4-AC5D490ABDC9}" dt="2026-09-03T11:49:02.872" v="93"/>
          <ac:spMkLst>
            <pc:docMk/>
            <pc:sldMk cId="1853481946" sldId="258"/>
            <ac:spMk id="2" creationId="{9A4CA252-F4D1-9F5C-2435-4B0F4022BA6D}"/>
          </ac:spMkLst>
        </pc:spChg>
        <pc:spChg chg="add">
          <ac:chgData name="Ms Quearns" userId="S::ed015equearns@glow.sch.uk::30458c19-6037-4138-b6a8-a301edd57f87" providerId="AD" clId="Web-{B73C13D7-F8BB-7F4A-D4B4-AC5D490ABDC9}" dt="2026-09-03T11:49:02.872" v="93"/>
          <ac:spMkLst>
            <pc:docMk/>
            <pc:sldMk cId="1853481946" sldId="258"/>
            <ac:spMk id="35" creationId="{DD4C4B28-6B4B-4445-8535-F516D74E4AA9}"/>
          </ac:spMkLst>
        </pc:spChg>
        <pc:spChg chg="add">
          <ac:chgData name="Ms Quearns" userId="S::ed015equearns@glow.sch.uk::30458c19-6037-4138-b6a8-a301edd57f87" providerId="AD" clId="Web-{B73C13D7-F8BB-7F4A-D4B4-AC5D490ABDC9}" dt="2026-09-03T11:49:02.872" v="93"/>
          <ac:spMkLst>
            <pc:docMk/>
            <pc:sldMk cId="1853481946" sldId="258"/>
            <ac:spMk id="37" creationId="{E2D271B9-9BA2-4AF0-AE69-43E7D26B503B}"/>
          </ac:spMkLst>
        </pc:spChg>
        <pc:spChg chg="add">
          <ac:chgData name="Ms Quearns" userId="S::ed015equearns@glow.sch.uk::30458c19-6037-4138-b6a8-a301edd57f87" providerId="AD" clId="Web-{B73C13D7-F8BB-7F4A-D4B4-AC5D490ABDC9}" dt="2026-09-03T11:49:02.872" v="93"/>
          <ac:spMkLst>
            <pc:docMk/>
            <pc:sldMk cId="1853481946" sldId="258"/>
            <ac:spMk id="39" creationId="{4C81B9CA-1414-4F8E-878C-2D9B6603CA02}"/>
          </ac:spMkLst>
        </pc:spChg>
        <pc:picChg chg="add mod ord">
          <ac:chgData name="Ms Quearns" userId="S::ed015equearns@glow.sch.uk::30458c19-6037-4138-b6a8-a301edd57f87" providerId="AD" clId="Web-{B73C13D7-F8BB-7F4A-D4B4-AC5D490ABDC9}" dt="2026-09-03T11:49:34.170" v="109" actId="1076"/>
          <ac:picMkLst>
            <pc:docMk/>
            <pc:sldMk cId="1853481946" sldId="258"/>
            <ac:picMk id="8" creationId="{E6703DCB-AB81-61D6-7CB4-F18914E74823}"/>
          </ac:picMkLst>
        </pc:picChg>
      </pc:sldChg>
      <pc:sldChg chg="modSp">
        <pc:chgData name="Ms Quearns" userId="S::ed015equearns@glow.sch.uk::30458c19-6037-4138-b6a8-a301edd57f87" providerId="AD" clId="Web-{B73C13D7-F8BB-7F4A-D4B4-AC5D490ABDC9}" dt="2026-09-03T11:53:43.163" v="159" actId="20577"/>
        <pc:sldMkLst>
          <pc:docMk/>
          <pc:sldMk cId="2179334022" sldId="259"/>
        </pc:sldMkLst>
        <pc:graphicFrameChg chg="modGraphic">
          <ac:chgData name="Ms Quearns" userId="S::ed015equearns@glow.sch.uk::30458c19-6037-4138-b6a8-a301edd57f87" providerId="AD" clId="Web-{B73C13D7-F8BB-7F4A-D4B4-AC5D490ABDC9}" dt="2026-09-03T11:53:43.163" v="159" actId="20577"/>
          <ac:graphicFrameMkLst>
            <pc:docMk/>
            <pc:sldMk cId="2179334022" sldId="259"/>
            <ac:graphicFrameMk id="4" creationId="{AB6A2881-0B4F-18FC-831F-1F169B0BFDC0}"/>
          </ac:graphicFrameMkLst>
        </pc:graphicFrameChg>
      </pc:sldChg>
      <pc:sldChg chg="delSp modSp">
        <pc:chgData name="Ms Quearns" userId="S::ed015equearns@glow.sch.uk::30458c19-6037-4138-b6a8-a301edd57f87" providerId="AD" clId="Web-{B73C13D7-F8BB-7F4A-D4B4-AC5D490ABDC9}" dt="2026-09-03T11:52:16.613" v="141"/>
        <pc:sldMkLst>
          <pc:docMk/>
          <pc:sldMk cId="3473134988" sldId="260"/>
        </pc:sldMkLst>
        <pc:spChg chg="mod">
          <ac:chgData name="Ms Quearns" userId="S::ed015equearns@glow.sch.uk::30458c19-6037-4138-b6a8-a301edd57f87" providerId="AD" clId="Web-{B73C13D7-F8BB-7F4A-D4B4-AC5D490ABDC9}" dt="2026-09-03T11:52:15.785" v="139" actId="20577"/>
          <ac:spMkLst>
            <pc:docMk/>
            <pc:sldMk cId="3473134988" sldId="260"/>
            <ac:spMk id="3" creationId="{9F60684E-E5AD-4D47-EBB0-933F4854114D}"/>
          </ac:spMkLst>
        </pc:spChg>
      </pc:sldChg>
      <pc:sldChg chg="modSp">
        <pc:chgData name="Ms Quearns" userId="S::ed015equearns@glow.sch.uk::30458c19-6037-4138-b6a8-a301edd57f87" providerId="AD" clId="Web-{B73C13D7-F8BB-7F4A-D4B4-AC5D490ABDC9}" dt="2026-09-03T11:51:49.081" v="122" actId="20577"/>
        <pc:sldMkLst>
          <pc:docMk/>
          <pc:sldMk cId="1832542140" sldId="261"/>
        </pc:sldMkLst>
        <pc:spChg chg="mod">
          <ac:chgData name="Ms Quearns" userId="S::ed015equearns@glow.sch.uk::30458c19-6037-4138-b6a8-a301edd57f87" providerId="AD" clId="Web-{B73C13D7-F8BB-7F4A-D4B4-AC5D490ABDC9}" dt="2026-09-03T11:51:49.081" v="122" actId="20577"/>
          <ac:spMkLst>
            <pc:docMk/>
            <pc:sldMk cId="1832542140" sldId="261"/>
            <ac:spMk id="3" creationId="{6518960B-0556-808C-E8F3-B8F537BD116F}"/>
          </ac:spMkLst>
        </pc:spChg>
      </pc:sldChg>
      <pc:sldChg chg="addSp delSp modSp">
        <pc:chgData name="Ms Quearns" userId="S::ed015equearns@glow.sch.uk::30458c19-6037-4138-b6a8-a301edd57f87" providerId="AD" clId="Web-{B73C13D7-F8BB-7F4A-D4B4-AC5D490ABDC9}" dt="2026-09-03T11:56:21.137" v="216" actId="20577"/>
        <pc:sldMkLst>
          <pc:docMk/>
          <pc:sldMk cId="2894998182" sldId="263"/>
        </pc:sldMkLst>
        <pc:spChg chg="mod">
          <ac:chgData name="Ms Quearns" userId="S::ed015equearns@glow.sch.uk::30458c19-6037-4138-b6a8-a301edd57f87" providerId="AD" clId="Web-{B73C13D7-F8BB-7F4A-D4B4-AC5D490ABDC9}" dt="2026-09-03T11:56:21.137" v="216" actId="20577"/>
          <ac:spMkLst>
            <pc:docMk/>
            <pc:sldMk cId="2894998182" sldId="263"/>
            <ac:spMk id="2" creationId="{AAC7FC8C-573E-75DE-1768-2E1D1806CC88}"/>
          </ac:spMkLst>
        </pc:spChg>
        <pc:spChg chg="mod">
          <ac:chgData name="Ms Quearns" userId="S::ed015equearns@glow.sch.uk::30458c19-6037-4138-b6a8-a301edd57f87" providerId="AD" clId="Web-{B73C13D7-F8BB-7F4A-D4B4-AC5D490ABDC9}" dt="2026-09-03T11:56:17.027" v="214" actId="20577"/>
          <ac:spMkLst>
            <pc:docMk/>
            <pc:sldMk cId="2894998182" sldId="263"/>
            <ac:spMk id="7" creationId="{1EE4957F-9735-6181-6D6C-1192A2110E3D}"/>
          </ac:spMkLst>
        </pc:spChg>
        <pc:graphicFrameChg chg="add mod modGraphic">
          <ac:chgData name="Ms Quearns" userId="S::ed015equearns@glow.sch.uk::30458c19-6037-4138-b6a8-a301edd57f87" providerId="AD" clId="Web-{B73C13D7-F8BB-7F4A-D4B4-AC5D490ABDC9}" dt="2026-09-03T11:55:05.993" v="191"/>
          <ac:graphicFrameMkLst>
            <pc:docMk/>
            <pc:sldMk cId="2894998182" sldId="263"/>
            <ac:graphicFrameMk id="4" creationId="{317E8CE9-D27B-93E0-C7C1-EA6F4753A30E}"/>
          </ac:graphicFrameMkLst>
        </pc:graphicFrameChg>
      </pc:sldChg>
      <pc:sldChg chg="addSp delSp modSp add replId">
        <pc:chgData name="Ms Quearns" userId="S::ed015equearns@glow.sch.uk::30458c19-6037-4138-b6a8-a301edd57f87" providerId="AD" clId="Web-{B73C13D7-F8BB-7F4A-D4B4-AC5D490ABDC9}" dt="2026-09-03T11:49:39.092" v="111" actId="1076"/>
        <pc:sldMkLst>
          <pc:docMk/>
          <pc:sldMk cId="3280515282" sldId="264"/>
        </pc:sldMkLst>
        <pc:spChg chg="add mod">
          <ac:chgData name="Ms Quearns" userId="S::ed015equearns@glow.sch.uk::30458c19-6037-4138-b6a8-a301edd57f87" providerId="AD" clId="Web-{B73C13D7-F8BB-7F4A-D4B4-AC5D490ABDC9}" dt="2026-09-03T11:49:24.060" v="104"/>
          <ac:spMkLst>
            <pc:docMk/>
            <pc:sldMk cId="3280515282" sldId="264"/>
            <ac:spMk id="4" creationId="{2520AB2A-452B-8B52-DA26-F751AC5B5176}"/>
          </ac:spMkLst>
        </pc:spChg>
        <pc:picChg chg="mod">
          <ac:chgData name="Ms Quearns" userId="S::ed015equearns@glow.sch.uk::30458c19-6037-4138-b6a8-a301edd57f87" providerId="AD" clId="Web-{B73C13D7-F8BB-7F4A-D4B4-AC5D490ABDC9}" dt="2026-09-03T11:49:39.092" v="111" actId="1076"/>
          <ac:picMkLst>
            <pc:docMk/>
            <pc:sldMk cId="3280515282" sldId="264"/>
            <ac:picMk id="9" creationId="{2BE80CAA-50F6-4FFC-D7C2-304431DFB7DC}"/>
          </ac:picMkLst>
        </pc:picChg>
      </pc:sldChg>
    </pc:docChg>
  </pc:docChgLst>
  <pc:docChgLst>
    <pc:chgData name="Ms Quearns" userId="S::ed015equearns@glow.sch.uk::30458c19-6037-4138-b6a8-a301edd57f87" providerId="AD" clId="Web-{12684B40-C7DE-EC69-9CC2-8438F7B51963}"/>
    <pc:docChg chg="modSld">
      <pc:chgData name="Ms Quearns" userId="S::ed015equearns@glow.sch.uk::30458c19-6037-4138-b6a8-a301edd57f87" providerId="AD" clId="Web-{12684B40-C7DE-EC69-9CC2-8438F7B51963}" dt="2026-09-15T18:27:45.300" v="0" actId="14100"/>
      <pc:docMkLst>
        <pc:docMk/>
      </pc:docMkLst>
      <pc:sldChg chg="modSp">
        <pc:chgData name="Ms Quearns" userId="S::ed015equearns@glow.sch.uk::30458c19-6037-4138-b6a8-a301edd57f87" providerId="AD" clId="Web-{12684B40-C7DE-EC69-9CC2-8438F7B51963}" dt="2026-09-15T18:27:45.300" v="0" actId="14100"/>
        <pc:sldMkLst>
          <pc:docMk/>
          <pc:sldMk cId="1453362182" sldId="257"/>
        </pc:sldMkLst>
        <pc:spChg chg="mod">
          <ac:chgData name="Ms Quearns" userId="S::ed015equearns@glow.sch.uk::30458c19-6037-4138-b6a8-a301edd57f87" providerId="AD" clId="Web-{12684B40-C7DE-EC69-9CC2-8438F7B51963}" dt="2026-09-15T18:27:45.300" v="0" actId="14100"/>
          <ac:spMkLst>
            <pc:docMk/>
            <pc:sldMk cId="1453362182" sldId="257"/>
            <ac:spMk id="2" creationId="{DCB69C91-02F2-4E99-4C94-D4EB93550FB6}"/>
          </ac:spMkLst>
        </pc:spChg>
      </pc:sldChg>
    </pc:docChg>
  </pc:docChgLst>
  <pc:docChgLst>
    <pc:chgData name="Mrs Scott" userId="S::ed015gscott@glow.sch.uk::a6bf6933-47f2-4b81-a491-106ac55646a8" providerId="AD" clId="Web-{EBBC32BB-2DFE-B59A-7DA7-9AB366158149}"/>
    <pc:docChg chg="modSld">
      <pc:chgData name="Mrs Scott" userId="S::ed015gscott@glow.sch.uk::a6bf6933-47f2-4b81-a491-106ac55646a8" providerId="AD" clId="Web-{EBBC32BB-2DFE-B59A-7DA7-9AB366158149}" dt="2026-09-21T11:51:29.244" v="4" actId="1076"/>
      <pc:docMkLst>
        <pc:docMk/>
      </pc:docMkLst>
      <pc:sldChg chg="addSp delSp modSp">
        <pc:chgData name="Mrs Scott" userId="S::ed015gscott@glow.sch.uk::a6bf6933-47f2-4b81-a491-106ac55646a8" providerId="AD" clId="Web-{EBBC32BB-2DFE-B59A-7DA7-9AB366158149}" dt="2026-09-21T11:51:29.244" v="4" actId="1076"/>
        <pc:sldMkLst>
          <pc:docMk/>
          <pc:sldMk cId="1832542140" sldId="261"/>
        </pc:sldMkLst>
        <pc:picChg chg="del">
          <ac:chgData name="Mrs Scott" userId="S::ed015gscott@glow.sch.uk::a6bf6933-47f2-4b81-a491-106ac55646a8" providerId="AD" clId="Web-{EBBC32BB-2DFE-B59A-7DA7-9AB366158149}" dt="2026-09-21T11:51:24.979" v="0"/>
          <ac:picMkLst>
            <pc:docMk/>
            <pc:sldMk cId="1832542140" sldId="261"/>
            <ac:picMk id="4" creationId="{7A94AAA6-8136-BF22-2289-491CAD92C33D}"/>
          </ac:picMkLst>
        </pc:picChg>
        <pc:picChg chg="add mod modCrop">
          <ac:chgData name="Mrs Scott" userId="S::ed015gscott@glow.sch.uk::a6bf6933-47f2-4b81-a491-106ac55646a8" providerId="AD" clId="Web-{EBBC32BB-2DFE-B59A-7DA7-9AB366158149}" dt="2026-09-21T11:51:29.244" v="4" actId="1076"/>
          <ac:picMkLst>
            <pc:docMk/>
            <pc:sldMk cId="1832542140" sldId="261"/>
            <ac:picMk id="5" creationId="{15FCD484-3F77-3659-1390-E0F33595B3A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1B13B3-34A8-4E9B-A967-EFD23C43E889}" type="doc">
      <dgm:prSet loTypeId="urn:microsoft.com/office/officeart/2005/8/layout/default" loCatId="list" qsTypeId="urn:microsoft.com/office/officeart/2005/8/quickstyle/3d1" qsCatId="3D" csTypeId="urn:microsoft.com/office/officeart/2005/8/colors/colorful1" csCatId="colorful" phldr="1"/>
      <dgm:spPr/>
      <dgm:t>
        <a:bodyPr/>
        <a:lstStyle/>
        <a:p>
          <a:endParaRPr lang="en-GB"/>
        </a:p>
      </dgm:t>
    </dgm:pt>
    <dgm:pt modelId="{82B24EAA-4593-4478-95F8-ED83B6E200DF}">
      <dgm:prSet phldrT="[Text]"/>
      <dgm:spPr/>
      <dgm:t>
        <a:bodyPr/>
        <a:lstStyle/>
        <a:p>
          <a:r>
            <a:rPr lang="en-GB" dirty="0"/>
            <a:t>Describe</a:t>
          </a:r>
        </a:p>
      </dgm:t>
    </dgm:pt>
    <dgm:pt modelId="{5A52CDC6-9914-4752-AB1C-EF6666201C7B}" type="parTrans" cxnId="{B197A244-2857-44BE-8CAD-C1D157CB8DC5}">
      <dgm:prSet/>
      <dgm:spPr/>
      <dgm:t>
        <a:bodyPr/>
        <a:lstStyle/>
        <a:p>
          <a:endParaRPr lang="en-GB"/>
        </a:p>
      </dgm:t>
    </dgm:pt>
    <dgm:pt modelId="{6A087F28-DCFA-416B-A951-B5C706411DFA}" type="sibTrans" cxnId="{B197A244-2857-44BE-8CAD-C1D157CB8DC5}">
      <dgm:prSet/>
      <dgm:spPr/>
      <dgm:t>
        <a:bodyPr/>
        <a:lstStyle/>
        <a:p>
          <a:endParaRPr lang="en-GB"/>
        </a:p>
      </dgm:t>
    </dgm:pt>
    <dgm:pt modelId="{AA8EE2AE-87C4-442F-8101-1354AF3073CC}">
      <dgm:prSet phldrT="[Text]"/>
      <dgm:spPr/>
      <dgm:t>
        <a:bodyPr/>
        <a:lstStyle/>
        <a:p>
          <a:r>
            <a:rPr lang="en-GB" dirty="0">
              <a:latin typeface="Sitka Banner"/>
            </a:rPr>
            <a:t>Explore</a:t>
          </a:r>
          <a:endParaRPr lang="en-GB" dirty="0"/>
        </a:p>
      </dgm:t>
    </dgm:pt>
    <dgm:pt modelId="{898AED40-CD91-4480-8438-1C4C2B6B6C13}" type="parTrans" cxnId="{677C93E2-F217-4753-B30A-F14D705E0444}">
      <dgm:prSet/>
      <dgm:spPr/>
      <dgm:t>
        <a:bodyPr/>
        <a:lstStyle/>
        <a:p>
          <a:endParaRPr lang="en-GB"/>
        </a:p>
      </dgm:t>
    </dgm:pt>
    <dgm:pt modelId="{D954E826-3C54-46FF-9B33-C2A088F45188}" type="sibTrans" cxnId="{677C93E2-F217-4753-B30A-F14D705E0444}">
      <dgm:prSet/>
      <dgm:spPr/>
      <dgm:t>
        <a:bodyPr/>
        <a:lstStyle/>
        <a:p>
          <a:endParaRPr lang="en-GB"/>
        </a:p>
      </dgm:t>
    </dgm:pt>
    <dgm:pt modelId="{02170E29-004B-4742-8D85-3EB1BEC57A85}">
      <dgm:prSet phldrT="[Text]"/>
      <dgm:spPr/>
      <dgm:t>
        <a:bodyPr/>
        <a:lstStyle/>
        <a:p>
          <a:r>
            <a:rPr lang="en-GB" dirty="0"/>
            <a:t>Compare</a:t>
          </a:r>
        </a:p>
      </dgm:t>
    </dgm:pt>
    <dgm:pt modelId="{9965654D-05C8-42CE-906F-963942C278E2}" type="parTrans" cxnId="{4CF863C1-5E32-48F7-9DDE-7CE699068109}">
      <dgm:prSet/>
      <dgm:spPr/>
      <dgm:t>
        <a:bodyPr/>
        <a:lstStyle/>
        <a:p>
          <a:endParaRPr lang="en-GB"/>
        </a:p>
      </dgm:t>
    </dgm:pt>
    <dgm:pt modelId="{A346C488-9FE4-479C-9AC6-895008D5884A}" type="sibTrans" cxnId="{4CF863C1-5E32-48F7-9DDE-7CE699068109}">
      <dgm:prSet/>
      <dgm:spPr/>
      <dgm:t>
        <a:bodyPr/>
        <a:lstStyle/>
        <a:p>
          <a:endParaRPr lang="en-GB"/>
        </a:p>
      </dgm:t>
    </dgm:pt>
    <dgm:pt modelId="{F411ECEB-CBF8-47E2-A697-1DA8D79C68EA}">
      <dgm:prSet phldrT="[Text]"/>
      <dgm:spPr/>
      <dgm:t>
        <a:bodyPr/>
        <a:lstStyle/>
        <a:p>
          <a:r>
            <a:rPr lang="en-GB" dirty="0"/>
            <a:t>Discuss</a:t>
          </a:r>
        </a:p>
      </dgm:t>
    </dgm:pt>
    <dgm:pt modelId="{1F6FA4C3-2929-4042-AAD1-31D953993392}" type="parTrans" cxnId="{020FAEB3-A0BF-4C9C-A2BA-7B6464FCCDD5}">
      <dgm:prSet/>
      <dgm:spPr/>
      <dgm:t>
        <a:bodyPr/>
        <a:lstStyle/>
        <a:p>
          <a:endParaRPr lang="en-GB"/>
        </a:p>
      </dgm:t>
    </dgm:pt>
    <dgm:pt modelId="{8EB71A71-06DF-4473-8694-F67610F62C1F}" type="sibTrans" cxnId="{020FAEB3-A0BF-4C9C-A2BA-7B6464FCCDD5}">
      <dgm:prSet/>
      <dgm:spPr/>
      <dgm:t>
        <a:bodyPr/>
        <a:lstStyle/>
        <a:p>
          <a:endParaRPr lang="en-GB"/>
        </a:p>
      </dgm:t>
    </dgm:pt>
    <dgm:pt modelId="{6A0229D4-D3D5-4713-988C-6A9DEA48A471}">
      <dgm:prSet phldrT="[Text]"/>
      <dgm:spPr/>
      <dgm:t>
        <a:bodyPr/>
        <a:lstStyle/>
        <a:p>
          <a:r>
            <a:rPr lang="en-GB" dirty="0"/>
            <a:t>Explain</a:t>
          </a:r>
        </a:p>
      </dgm:t>
    </dgm:pt>
    <dgm:pt modelId="{903F01F6-1B76-4C57-AFDD-4C2211BC43ED}" type="parTrans" cxnId="{747F53DF-BC3C-4CA6-89EA-D486F1973C7C}">
      <dgm:prSet/>
      <dgm:spPr/>
      <dgm:t>
        <a:bodyPr/>
        <a:lstStyle/>
        <a:p>
          <a:endParaRPr lang="en-GB"/>
        </a:p>
      </dgm:t>
    </dgm:pt>
    <dgm:pt modelId="{8F5B19B3-2809-4EB2-A294-D18B99F277A3}" type="sibTrans" cxnId="{747F53DF-BC3C-4CA6-89EA-D486F1973C7C}">
      <dgm:prSet/>
      <dgm:spPr/>
      <dgm:t>
        <a:bodyPr/>
        <a:lstStyle/>
        <a:p>
          <a:endParaRPr lang="en-GB"/>
        </a:p>
      </dgm:t>
    </dgm:pt>
    <dgm:pt modelId="{149EEB0F-3F8A-4078-B709-4A0089002A6A}">
      <dgm:prSet phldrT="[Text]"/>
      <dgm:spPr/>
      <dgm:t>
        <a:bodyPr/>
        <a:lstStyle/>
        <a:p>
          <a:r>
            <a:rPr lang="en-GB" dirty="0">
              <a:latin typeface="Sitka Banner"/>
            </a:rPr>
            <a:t>Analyse</a:t>
          </a:r>
          <a:endParaRPr lang="en-GB" dirty="0"/>
        </a:p>
      </dgm:t>
    </dgm:pt>
    <dgm:pt modelId="{A59B567F-0BFB-4D59-95A4-F62310B3C572}" type="parTrans" cxnId="{8B89806D-12A9-4EAD-A84C-649D3D0076B5}">
      <dgm:prSet/>
      <dgm:spPr/>
      <dgm:t>
        <a:bodyPr/>
        <a:lstStyle/>
        <a:p>
          <a:endParaRPr lang="en-GB"/>
        </a:p>
      </dgm:t>
    </dgm:pt>
    <dgm:pt modelId="{2D4D0FFB-1AC5-4F6D-98A2-7124F09AE650}" type="sibTrans" cxnId="{8B89806D-12A9-4EAD-A84C-649D3D0076B5}">
      <dgm:prSet/>
      <dgm:spPr/>
      <dgm:t>
        <a:bodyPr/>
        <a:lstStyle/>
        <a:p>
          <a:endParaRPr lang="en-GB"/>
        </a:p>
      </dgm:t>
    </dgm:pt>
    <dgm:pt modelId="{50CEE431-F1B1-4B36-BB34-9E01A609F295}">
      <dgm:prSet phldrT="[Text]" phldr="0"/>
      <dgm:spPr/>
      <dgm:t>
        <a:bodyPr/>
        <a:lstStyle/>
        <a:p>
          <a:r>
            <a:rPr lang="en-GB" dirty="0">
              <a:latin typeface="Sitka Banner"/>
            </a:rPr>
            <a:t>Evalutate</a:t>
          </a:r>
        </a:p>
      </dgm:t>
    </dgm:pt>
    <dgm:pt modelId="{34993AAC-02E5-4B25-AE06-BC01BFA78E46}" type="parTrans" cxnId="{864C302A-9157-44A2-99DB-1951D6B368D3}">
      <dgm:prSet/>
      <dgm:spPr/>
    </dgm:pt>
    <dgm:pt modelId="{17D790E6-8205-4341-9A6D-03AD16F30349}" type="sibTrans" cxnId="{864C302A-9157-44A2-99DB-1951D6B368D3}">
      <dgm:prSet/>
      <dgm:spPr/>
    </dgm:pt>
    <dgm:pt modelId="{EFD9388B-FAA7-4E35-A4F8-A96383714567}" type="pres">
      <dgm:prSet presAssocID="{111B13B3-34A8-4E9B-A967-EFD23C43E889}" presName="diagram" presStyleCnt="0">
        <dgm:presLayoutVars>
          <dgm:dir/>
          <dgm:resizeHandles val="exact"/>
        </dgm:presLayoutVars>
      </dgm:prSet>
      <dgm:spPr/>
    </dgm:pt>
    <dgm:pt modelId="{95DCEF0E-7BA4-4E21-8965-3B810C26BB8F}" type="pres">
      <dgm:prSet presAssocID="{82B24EAA-4593-4478-95F8-ED83B6E200DF}" presName="node" presStyleLbl="node1" presStyleIdx="0" presStyleCnt="7">
        <dgm:presLayoutVars>
          <dgm:bulletEnabled val="1"/>
        </dgm:presLayoutVars>
      </dgm:prSet>
      <dgm:spPr/>
    </dgm:pt>
    <dgm:pt modelId="{1A57D823-CB3A-4F9C-9CA1-069D680B8E16}" type="pres">
      <dgm:prSet presAssocID="{6A087F28-DCFA-416B-A951-B5C706411DFA}" presName="sibTrans" presStyleCnt="0"/>
      <dgm:spPr/>
    </dgm:pt>
    <dgm:pt modelId="{5B179663-AED7-4077-9D56-24634A098511}" type="pres">
      <dgm:prSet presAssocID="{AA8EE2AE-87C4-442F-8101-1354AF3073CC}" presName="node" presStyleLbl="node1" presStyleIdx="1" presStyleCnt="7">
        <dgm:presLayoutVars>
          <dgm:bulletEnabled val="1"/>
        </dgm:presLayoutVars>
      </dgm:prSet>
      <dgm:spPr/>
    </dgm:pt>
    <dgm:pt modelId="{F5AC133B-BE57-4199-B4C8-F5A2A27984AB}" type="pres">
      <dgm:prSet presAssocID="{D954E826-3C54-46FF-9B33-C2A088F45188}" presName="sibTrans" presStyleCnt="0"/>
      <dgm:spPr/>
    </dgm:pt>
    <dgm:pt modelId="{00475F0B-8911-49CD-A394-17103870FEF9}" type="pres">
      <dgm:prSet presAssocID="{02170E29-004B-4742-8D85-3EB1BEC57A85}" presName="node" presStyleLbl="node1" presStyleIdx="2" presStyleCnt="7">
        <dgm:presLayoutVars>
          <dgm:bulletEnabled val="1"/>
        </dgm:presLayoutVars>
      </dgm:prSet>
      <dgm:spPr/>
    </dgm:pt>
    <dgm:pt modelId="{545552D2-A3A1-4DC1-96E0-19DCD53AC348}" type="pres">
      <dgm:prSet presAssocID="{A346C488-9FE4-479C-9AC6-895008D5884A}" presName="sibTrans" presStyleCnt="0"/>
      <dgm:spPr/>
    </dgm:pt>
    <dgm:pt modelId="{C1565E2F-8E55-4D35-88A1-53CC79760CF8}" type="pres">
      <dgm:prSet presAssocID="{F411ECEB-CBF8-47E2-A697-1DA8D79C68EA}" presName="node" presStyleLbl="node1" presStyleIdx="3" presStyleCnt="7">
        <dgm:presLayoutVars>
          <dgm:bulletEnabled val="1"/>
        </dgm:presLayoutVars>
      </dgm:prSet>
      <dgm:spPr/>
    </dgm:pt>
    <dgm:pt modelId="{6A395B09-3F67-4F20-88BA-FB465224EA9F}" type="pres">
      <dgm:prSet presAssocID="{8EB71A71-06DF-4473-8694-F67610F62C1F}" presName="sibTrans" presStyleCnt="0"/>
      <dgm:spPr/>
    </dgm:pt>
    <dgm:pt modelId="{761BC961-B22A-4A96-930A-3DC40C592EF3}" type="pres">
      <dgm:prSet presAssocID="{6A0229D4-D3D5-4713-988C-6A9DEA48A471}" presName="node" presStyleLbl="node1" presStyleIdx="4" presStyleCnt="7">
        <dgm:presLayoutVars>
          <dgm:bulletEnabled val="1"/>
        </dgm:presLayoutVars>
      </dgm:prSet>
      <dgm:spPr/>
    </dgm:pt>
    <dgm:pt modelId="{273B75E0-5B0E-4F7E-A008-76D0023EBE5C}" type="pres">
      <dgm:prSet presAssocID="{8F5B19B3-2809-4EB2-A294-D18B99F277A3}" presName="sibTrans" presStyleCnt="0"/>
      <dgm:spPr/>
    </dgm:pt>
    <dgm:pt modelId="{4376ED88-4FC4-4F1F-B552-D4E49D9AA0A8}" type="pres">
      <dgm:prSet presAssocID="{149EEB0F-3F8A-4078-B709-4A0089002A6A}" presName="node" presStyleLbl="node1" presStyleIdx="5" presStyleCnt="7">
        <dgm:presLayoutVars>
          <dgm:bulletEnabled val="1"/>
        </dgm:presLayoutVars>
      </dgm:prSet>
      <dgm:spPr/>
    </dgm:pt>
    <dgm:pt modelId="{86B5092A-4F14-4DE6-BF82-76AAAB9CFF2C}" type="pres">
      <dgm:prSet presAssocID="{2D4D0FFB-1AC5-4F6D-98A2-7124F09AE650}" presName="sibTrans" presStyleCnt="0"/>
      <dgm:spPr/>
    </dgm:pt>
    <dgm:pt modelId="{ECA448E6-4FA7-4326-8A83-4ECF199C027C}" type="pres">
      <dgm:prSet presAssocID="{50CEE431-F1B1-4B36-BB34-9E01A609F295}" presName="node" presStyleLbl="node1" presStyleIdx="6" presStyleCnt="7">
        <dgm:presLayoutVars>
          <dgm:bulletEnabled val="1"/>
        </dgm:presLayoutVars>
      </dgm:prSet>
      <dgm:spPr/>
    </dgm:pt>
  </dgm:ptLst>
  <dgm:cxnLst>
    <dgm:cxn modelId="{3B1CBF1D-5D07-4AC7-B505-F8744F6F6814}" type="presOf" srcId="{111B13B3-34A8-4E9B-A967-EFD23C43E889}" destId="{EFD9388B-FAA7-4E35-A4F8-A96383714567}" srcOrd="0" destOrd="0" presId="urn:microsoft.com/office/officeart/2005/8/layout/default"/>
    <dgm:cxn modelId="{864C302A-9157-44A2-99DB-1951D6B368D3}" srcId="{111B13B3-34A8-4E9B-A967-EFD23C43E889}" destId="{50CEE431-F1B1-4B36-BB34-9E01A609F295}" srcOrd="6" destOrd="0" parTransId="{34993AAC-02E5-4B25-AE06-BC01BFA78E46}" sibTransId="{17D790E6-8205-4341-9A6D-03AD16F30349}"/>
    <dgm:cxn modelId="{1E86EF3C-537A-423C-BF51-BA00DA687398}" type="presOf" srcId="{6A0229D4-D3D5-4713-988C-6A9DEA48A471}" destId="{761BC961-B22A-4A96-930A-3DC40C592EF3}" srcOrd="0" destOrd="0" presId="urn:microsoft.com/office/officeart/2005/8/layout/default"/>
    <dgm:cxn modelId="{494E605F-C780-44E6-AD0A-53CB54800829}" type="presOf" srcId="{F411ECEB-CBF8-47E2-A697-1DA8D79C68EA}" destId="{C1565E2F-8E55-4D35-88A1-53CC79760CF8}" srcOrd="0" destOrd="0" presId="urn:microsoft.com/office/officeart/2005/8/layout/default"/>
    <dgm:cxn modelId="{B197A244-2857-44BE-8CAD-C1D157CB8DC5}" srcId="{111B13B3-34A8-4E9B-A967-EFD23C43E889}" destId="{82B24EAA-4593-4478-95F8-ED83B6E200DF}" srcOrd="0" destOrd="0" parTransId="{5A52CDC6-9914-4752-AB1C-EF6666201C7B}" sibTransId="{6A087F28-DCFA-416B-A951-B5C706411DFA}"/>
    <dgm:cxn modelId="{ACD24C65-C5DB-4050-8E35-925EF4A8F280}" type="presOf" srcId="{50CEE431-F1B1-4B36-BB34-9E01A609F295}" destId="{ECA448E6-4FA7-4326-8A83-4ECF199C027C}" srcOrd="0" destOrd="0" presId="urn:microsoft.com/office/officeart/2005/8/layout/default"/>
    <dgm:cxn modelId="{8B89806D-12A9-4EAD-A84C-649D3D0076B5}" srcId="{111B13B3-34A8-4E9B-A967-EFD23C43E889}" destId="{149EEB0F-3F8A-4078-B709-4A0089002A6A}" srcOrd="5" destOrd="0" parTransId="{A59B567F-0BFB-4D59-95A4-F62310B3C572}" sibTransId="{2D4D0FFB-1AC5-4F6D-98A2-7124F09AE650}"/>
    <dgm:cxn modelId="{9AFE536E-934D-4300-8D3D-EB3BD28414FC}" type="presOf" srcId="{02170E29-004B-4742-8D85-3EB1BEC57A85}" destId="{00475F0B-8911-49CD-A394-17103870FEF9}" srcOrd="0" destOrd="0" presId="urn:microsoft.com/office/officeart/2005/8/layout/default"/>
    <dgm:cxn modelId="{020FAEB3-A0BF-4C9C-A2BA-7B6464FCCDD5}" srcId="{111B13B3-34A8-4E9B-A967-EFD23C43E889}" destId="{F411ECEB-CBF8-47E2-A697-1DA8D79C68EA}" srcOrd="3" destOrd="0" parTransId="{1F6FA4C3-2929-4042-AAD1-31D953993392}" sibTransId="{8EB71A71-06DF-4473-8694-F67610F62C1F}"/>
    <dgm:cxn modelId="{4CF863C1-5E32-48F7-9DDE-7CE699068109}" srcId="{111B13B3-34A8-4E9B-A967-EFD23C43E889}" destId="{02170E29-004B-4742-8D85-3EB1BEC57A85}" srcOrd="2" destOrd="0" parTransId="{9965654D-05C8-42CE-906F-963942C278E2}" sibTransId="{A346C488-9FE4-479C-9AC6-895008D5884A}"/>
    <dgm:cxn modelId="{8AF911CD-E350-48EB-A9CA-6921FB91DF6C}" type="presOf" srcId="{82B24EAA-4593-4478-95F8-ED83B6E200DF}" destId="{95DCEF0E-7BA4-4E21-8965-3B810C26BB8F}" srcOrd="0" destOrd="0" presId="urn:microsoft.com/office/officeart/2005/8/layout/default"/>
    <dgm:cxn modelId="{79EF21D0-8FCA-420B-A112-62005F5FD6FE}" type="presOf" srcId="{149EEB0F-3F8A-4078-B709-4A0089002A6A}" destId="{4376ED88-4FC4-4F1F-B552-D4E49D9AA0A8}" srcOrd="0" destOrd="0" presId="urn:microsoft.com/office/officeart/2005/8/layout/default"/>
    <dgm:cxn modelId="{747F53DF-BC3C-4CA6-89EA-D486F1973C7C}" srcId="{111B13B3-34A8-4E9B-A967-EFD23C43E889}" destId="{6A0229D4-D3D5-4713-988C-6A9DEA48A471}" srcOrd="4" destOrd="0" parTransId="{903F01F6-1B76-4C57-AFDD-4C2211BC43ED}" sibTransId="{8F5B19B3-2809-4EB2-A294-D18B99F277A3}"/>
    <dgm:cxn modelId="{C0E9B8DF-39DB-46A5-A75A-CBCDB482DEC6}" type="presOf" srcId="{AA8EE2AE-87C4-442F-8101-1354AF3073CC}" destId="{5B179663-AED7-4077-9D56-24634A098511}" srcOrd="0" destOrd="0" presId="urn:microsoft.com/office/officeart/2005/8/layout/default"/>
    <dgm:cxn modelId="{677C93E2-F217-4753-B30A-F14D705E0444}" srcId="{111B13B3-34A8-4E9B-A967-EFD23C43E889}" destId="{AA8EE2AE-87C4-442F-8101-1354AF3073CC}" srcOrd="1" destOrd="0" parTransId="{898AED40-CD91-4480-8438-1C4C2B6B6C13}" sibTransId="{D954E826-3C54-46FF-9B33-C2A088F45188}"/>
    <dgm:cxn modelId="{260216F1-A65D-46F2-99E3-461A83D05129}" type="presParOf" srcId="{EFD9388B-FAA7-4E35-A4F8-A96383714567}" destId="{95DCEF0E-7BA4-4E21-8965-3B810C26BB8F}" srcOrd="0" destOrd="0" presId="urn:microsoft.com/office/officeart/2005/8/layout/default"/>
    <dgm:cxn modelId="{D1F671BE-9A8F-4029-B66F-0649C0CB3203}" type="presParOf" srcId="{EFD9388B-FAA7-4E35-A4F8-A96383714567}" destId="{1A57D823-CB3A-4F9C-9CA1-069D680B8E16}" srcOrd="1" destOrd="0" presId="urn:microsoft.com/office/officeart/2005/8/layout/default"/>
    <dgm:cxn modelId="{2DDF3C5E-7592-49FE-9F30-72E1B8BD26A6}" type="presParOf" srcId="{EFD9388B-FAA7-4E35-A4F8-A96383714567}" destId="{5B179663-AED7-4077-9D56-24634A098511}" srcOrd="2" destOrd="0" presId="urn:microsoft.com/office/officeart/2005/8/layout/default"/>
    <dgm:cxn modelId="{97B426A9-40E3-46AE-AF54-C73CA6A9C3B4}" type="presParOf" srcId="{EFD9388B-FAA7-4E35-A4F8-A96383714567}" destId="{F5AC133B-BE57-4199-B4C8-F5A2A27984AB}" srcOrd="3" destOrd="0" presId="urn:microsoft.com/office/officeart/2005/8/layout/default"/>
    <dgm:cxn modelId="{98203175-849D-4BB6-9C17-A1CDC341C446}" type="presParOf" srcId="{EFD9388B-FAA7-4E35-A4F8-A96383714567}" destId="{00475F0B-8911-49CD-A394-17103870FEF9}" srcOrd="4" destOrd="0" presId="urn:microsoft.com/office/officeart/2005/8/layout/default"/>
    <dgm:cxn modelId="{1823164A-E3E7-4ED6-B537-992FFA2C39C3}" type="presParOf" srcId="{EFD9388B-FAA7-4E35-A4F8-A96383714567}" destId="{545552D2-A3A1-4DC1-96E0-19DCD53AC348}" srcOrd="5" destOrd="0" presId="urn:microsoft.com/office/officeart/2005/8/layout/default"/>
    <dgm:cxn modelId="{D238937D-7751-4933-AC85-0BD7302294BB}" type="presParOf" srcId="{EFD9388B-FAA7-4E35-A4F8-A96383714567}" destId="{C1565E2F-8E55-4D35-88A1-53CC79760CF8}" srcOrd="6" destOrd="0" presId="urn:microsoft.com/office/officeart/2005/8/layout/default"/>
    <dgm:cxn modelId="{A27F2456-2C04-48A2-B3A9-7634E75E4E71}" type="presParOf" srcId="{EFD9388B-FAA7-4E35-A4F8-A96383714567}" destId="{6A395B09-3F67-4F20-88BA-FB465224EA9F}" srcOrd="7" destOrd="0" presId="urn:microsoft.com/office/officeart/2005/8/layout/default"/>
    <dgm:cxn modelId="{FE8556D0-2D8F-4EDF-874E-5984D6B8BF2C}" type="presParOf" srcId="{EFD9388B-FAA7-4E35-A4F8-A96383714567}" destId="{761BC961-B22A-4A96-930A-3DC40C592EF3}" srcOrd="8" destOrd="0" presId="urn:microsoft.com/office/officeart/2005/8/layout/default"/>
    <dgm:cxn modelId="{7B8CAAF4-47DE-4532-A959-EE432450DE04}" type="presParOf" srcId="{EFD9388B-FAA7-4E35-A4F8-A96383714567}" destId="{273B75E0-5B0E-4F7E-A008-76D0023EBE5C}" srcOrd="9" destOrd="0" presId="urn:microsoft.com/office/officeart/2005/8/layout/default"/>
    <dgm:cxn modelId="{C13BDFA5-E6B3-4BC8-A3C1-6352E6A9362D}" type="presParOf" srcId="{EFD9388B-FAA7-4E35-A4F8-A96383714567}" destId="{4376ED88-4FC4-4F1F-B552-D4E49D9AA0A8}" srcOrd="10" destOrd="0" presId="urn:microsoft.com/office/officeart/2005/8/layout/default"/>
    <dgm:cxn modelId="{D7E83838-E7A5-4424-9275-1C31F9104E25}" type="presParOf" srcId="{EFD9388B-FAA7-4E35-A4F8-A96383714567}" destId="{86B5092A-4F14-4DE6-BF82-76AAAB9CFF2C}" srcOrd="11" destOrd="0" presId="urn:microsoft.com/office/officeart/2005/8/layout/default"/>
    <dgm:cxn modelId="{6D440A81-443C-415F-A345-68304B0B4484}" type="presParOf" srcId="{EFD9388B-FAA7-4E35-A4F8-A96383714567}" destId="{ECA448E6-4FA7-4326-8A83-4ECF199C027C}"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DCEF0E-7BA4-4E21-8965-3B810C26BB8F}">
      <dsp:nvSpPr>
        <dsp:cNvPr id="0" name=""/>
        <dsp:cNvSpPr/>
      </dsp:nvSpPr>
      <dsp:spPr>
        <a:xfrm>
          <a:off x="625329" y="2212"/>
          <a:ext cx="1960378" cy="117622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Describe</a:t>
          </a:r>
        </a:p>
      </dsp:txBody>
      <dsp:txXfrm>
        <a:off x="625329" y="2212"/>
        <a:ext cx="1960378" cy="1176227"/>
      </dsp:txXfrm>
    </dsp:sp>
    <dsp:sp modelId="{5B179663-AED7-4077-9D56-24634A098511}">
      <dsp:nvSpPr>
        <dsp:cNvPr id="0" name=""/>
        <dsp:cNvSpPr/>
      </dsp:nvSpPr>
      <dsp:spPr>
        <a:xfrm>
          <a:off x="2781745" y="2212"/>
          <a:ext cx="1960378" cy="117622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latin typeface="Sitka Banner"/>
            </a:rPr>
            <a:t>Explore</a:t>
          </a:r>
          <a:endParaRPr lang="en-GB" sz="3100" kern="1200" dirty="0"/>
        </a:p>
      </dsp:txBody>
      <dsp:txXfrm>
        <a:off x="2781745" y="2212"/>
        <a:ext cx="1960378" cy="1176227"/>
      </dsp:txXfrm>
    </dsp:sp>
    <dsp:sp modelId="{00475F0B-8911-49CD-A394-17103870FEF9}">
      <dsp:nvSpPr>
        <dsp:cNvPr id="0" name=""/>
        <dsp:cNvSpPr/>
      </dsp:nvSpPr>
      <dsp:spPr>
        <a:xfrm>
          <a:off x="625329" y="1374477"/>
          <a:ext cx="1960378" cy="117622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Compare</a:t>
          </a:r>
        </a:p>
      </dsp:txBody>
      <dsp:txXfrm>
        <a:off x="625329" y="1374477"/>
        <a:ext cx="1960378" cy="1176227"/>
      </dsp:txXfrm>
    </dsp:sp>
    <dsp:sp modelId="{C1565E2F-8E55-4D35-88A1-53CC79760CF8}">
      <dsp:nvSpPr>
        <dsp:cNvPr id="0" name=""/>
        <dsp:cNvSpPr/>
      </dsp:nvSpPr>
      <dsp:spPr>
        <a:xfrm>
          <a:off x="2781745" y="1374477"/>
          <a:ext cx="1960378" cy="1176227"/>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Discuss</a:t>
          </a:r>
        </a:p>
      </dsp:txBody>
      <dsp:txXfrm>
        <a:off x="2781745" y="1374477"/>
        <a:ext cx="1960378" cy="1176227"/>
      </dsp:txXfrm>
    </dsp:sp>
    <dsp:sp modelId="{761BC961-B22A-4A96-930A-3DC40C592EF3}">
      <dsp:nvSpPr>
        <dsp:cNvPr id="0" name=""/>
        <dsp:cNvSpPr/>
      </dsp:nvSpPr>
      <dsp:spPr>
        <a:xfrm>
          <a:off x="625329" y="2746742"/>
          <a:ext cx="1960378" cy="1176227"/>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t>Explain</a:t>
          </a:r>
        </a:p>
      </dsp:txBody>
      <dsp:txXfrm>
        <a:off x="625329" y="2746742"/>
        <a:ext cx="1960378" cy="1176227"/>
      </dsp:txXfrm>
    </dsp:sp>
    <dsp:sp modelId="{4376ED88-4FC4-4F1F-B552-D4E49D9AA0A8}">
      <dsp:nvSpPr>
        <dsp:cNvPr id="0" name=""/>
        <dsp:cNvSpPr/>
      </dsp:nvSpPr>
      <dsp:spPr>
        <a:xfrm>
          <a:off x="2781745" y="2746742"/>
          <a:ext cx="1960378" cy="1176227"/>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latin typeface="Sitka Banner"/>
            </a:rPr>
            <a:t>Analyse</a:t>
          </a:r>
          <a:endParaRPr lang="en-GB" sz="3100" kern="1200" dirty="0"/>
        </a:p>
      </dsp:txBody>
      <dsp:txXfrm>
        <a:off x="2781745" y="2746742"/>
        <a:ext cx="1960378" cy="1176227"/>
      </dsp:txXfrm>
    </dsp:sp>
    <dsp:sp modelId="{ECA448E6-4FA7-4326-8A83-4ECF199C027C}">
      <dsp:nvSpPr>
        <dsp:cNvPr id="0" name=""/>
        <dsp:cNvSpPr/>
      </dsp:nvSpPr>
      <dsp:spPr>
        <a:xfrm>
          <a:off x="1703537" y="4119008"/>
          <a:ext cx="1960378" cy="1176227"/>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kern="1200" dirty="0">
              <a:latin typeface="Sitka Banner"/>
            </a:rPr>
            <a:t>Evalutate</a:t>
          </a:r>
        </a:p>
      </dsp:txBody>
      <dsp:txXfrm>
        <a:off x="1703537" y="4119008"/>
        <a:ext cx="1960378" cy="117622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9/21/2026</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8554715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77660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66355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94810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468766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81718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50226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221010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3127364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2956886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9/21/2026</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1473264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9/21/2026</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a:t>
            </a:fld>
            <a:endParaRPr lang="en-US" dirty="0"/>
          </a:p>
        </p:txBody>
      </p:sp>
    </p:spTree>
    <p:extLst>
      <p:ext uri="{BB962C8B-B14F-4D97-AF65-F5344CB8AC3E}">
        <p14:creationId xmlns:p14="http://schemas.microsoft.com/office/powerpoint/2010/main" val="400293241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17" r:id="rId6"/>
    <p:sldLayoutId id="2147483713" r:id="rId7"/>
    <p:sldLayoutId id="2147483714" r:id="rId8"/>
    <p:sldLayoutId id="2147483715" r:id="rId9"/>
    <p:sldLayoutId id="2147483716" r:id="rId10"/>
    <p:sldLayoutId id="2147483718"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understandingstandards.org.uk/Subjects/BusinessManagement/advanced" TargetMode="External"/><Relationship Id="rId2" Type="http://schemas.openxmlformats.org/officeDocument/2006/relationships/hyperlink" Target="https://www.sqa.org.uk/sqa/48462.html" TargetMode="Externa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hyperlink" Target="https://achieve.hashtag-learning.co.uk/user-start/?nex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gital numbers art">
            <a:extLst>
              <a:ext uri="{FF2B5EF4-FFF2-40B4-BE49-F238E27FC236}">
                <a16:creationId xmlns:a16="http://schemas.microsoft.com/office/drawing/2014/main" id="{2678E0C6-A9B7-F381-A5F8-6CA8EF158D8B}"/>
              </a:ext>
            </a:extLst>
          </p:cNvPr>
          <p:cNvPicPr>
            <a:picLocks noChangeAspect="1"/>
          </p:cNvPicPr>
          <p:nvPr/>
        </p:nvPicPr>
        <p:blipFill rotWithShape="1">
          <a:blip r:embed="rId2">
            <a:alphaModFix amt="33000"/>
          </a:blip>
          <a:srcRect t="1040" r="-2" b="14563"/>
          <a:stretch/>
        </p:blipFill>
        <p:spPr>
          <a:xfrm>
            <a:off x="20" y="10"/>
            <a:ext cx="12191980" cy="6857990"/>
          </a:xfrm>
          <a:prstGeom prst="rect">
            <a:avLst/>
          </a:prstGeom>
        </p:spPr>
      </p:pic>
      <p:sp>
        <p:nvSpPr>
          <p:cNvPr id="2" name="Title 1"/>
          <p:cNvSpPr>
            <a:spLocks noGrp="1"/>
          </p:cNvSpPr>
          <p:nvPr>
            <p:ph type="ctrTitle"/>
          </p:nvPr>
        </p:nvSpPr>
        <p:spPr>
          <a:xfrm>
            <a:off x="1078992" y="1143000"/>
            <a:ext cx="9052560" cy="3546179"/>
          </a:xfrm>
        </p:spPr>
        <p:txBody>
          <a:bodyPr>
            <a:normAutofit/>
          </a:bodyPr>
          <a:lstStyle/>
          <a:p>
            <a:r>
              <a:rPr lang="en-US" dirty="0">
                <a:cs typeface="Calibri Light"/>
              </a:rPr>
              <a:t>Advanced Higher Business Management</a:t>
            </a:r>
          </a:p>
        </p:txBody>
      </p:sp>
      <p:sp>
        <p:nvSpPr>
          <p:cNvPr id="3" name="Subtitle 2"/>
          <p:cNvSpPr>
            <a:spLocks noGrp="1"/>
          </p:cNvSpPr>
          <p:nvPr>
            <p:ph type="subTitle" idx="1"/>
          </p:nvPr>
        </p:nvSpPr>
        <p:spPr>
          <a:xfrm>
            <a:off x="1078992" y="5010912"/>
            <a:ext cx="9052560" cy="704088"/>
          </a:xfrm>
        </p:spPr>
        <p:txBody>
          <a:bodyPr vert="horz" lIns="91440" tIns="45720" rIns="91440" bIns="45720" rtlCol="0" anchor="t">
            <a:normAutofit/>
          </a:bodyPr>
          <a:lstStyle/>
          <a:p>
            <a:r>
              <a:rPr lang="en-US" dirty="0"/>
              <a:t>Family Learning </a:t>
            </a:r>
          </a:p>
        </p:txBody>
      </p:sp>
      <p:cxnSp>
        <p:nvCxnSpPr>
          <p:cNvPr id="11" name="Straight Connector 10">
            <a:extLst>
              <a:ext uri="{FF2B5EF4-FFF2-40B4-BE49-F238E27FC236}">
                <a16:creationId xmlns:a16="http://schemas.microsoft.com/office/drawing/2014/main" id="{D81E42A3-743C-4C15-9DA8-93AA9AEBFB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143293"/>
            <a:ext cx="0" cy="57147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6">
            <a:extLst>
              <a:ext uri="{FF2B5EF4-FFF2-40B4-BE49-F238E27FC236}">
                <a16:creationId xmlns:a16="http://schemas.microsoft.com/office/drawing/2014/main" id="{7021D92D-08FF-45A6-9109-AC9462C7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1143293"/>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9C91-02F2-4E99-4C94-D4EB93550FB6}"/>
              </a:ext>
            </a:extLst>
          </p:cNvPr>
          <p:cNvSpPr>
            <a:spLocks noGrp="1"/>
          </p:cNvSpPr>
          <p:nvPr>
            <p:ph type="title"/>
          </p:nvPr>
        </p:nvSpPr>
        <p:spPr>
          <a:xfrm>
            <a:off x="537104" y="758952"/>
            <a:ext cx="4053184" cy="4754880"/>
          </a:xfrm>
        </p:spPr>
        <p:txBody>
          <a:bodyPr/>
          <a:lstStyle/>
          <a:p>
            <a:r>
              <a:rPr lang="en-US" dirty="0"/>
              <a:t>Course Information</a:t>
            </a:r>
          </a:p>
        </p:txBody>
      </p:sp>
      <p:sp>
        <p:nvSpPr>
          <p:cNvPr id="6" name="Content Placeholder 5">
            <a:extLst>
              <a:ext uri="{FF2B5EF4-FFF2-40B4-BE49-F238E27FC236}">
                <a16:creationId xmlns:a16="http://schemas.microsoft.com/office/drawing/2014/main" id="{BA9E5B67-5347-80D3-19FA-E8E137E972B5}"/>
              </a:ext>
            </a:extLst>
          </p:cNvPr>
          <p:cNvSpPr>
            <a:spLocks noGrp="1"/>
          </p:cNvSpPr>
          <p:nvPr>
            <p:ph idx="1"/>
          </p:nvPr>
        </p:nvSpPr>
        <p:spPr>
          <a:xfrm>
            <a:off x="5127139" y="342009"/>
            <a:ext cx="6682033" cy="6180674"/>
          </a:xfrm>
        </p:spPr>
        <p:txBody>
          <a:bodyPr vert="horz" lIns="91440" tIns="45720" rIns="91440" bIns="45720" rtlCol="0" anchor="t">
            <a:normAutofit fontScale="92500" lnSpcReduction="20000"/>
          </a:bodyPr>
          <a:lstStyle/>
          <a:p>
            <a:pPr>
              <a:lnSpc>
                <a:spcPct val="100000"/>
              </a:lnSpc>
              <a:spcBef>
                <a:spcPct val="20000"/>
              </a:spcBef>
              <a:spcAft>
                <a:spcPts val="0"/>
              </a:spcAft>
            </a:pPr>
            <a:r>
              <a:rPr lang="en-GB" sz="2400" dirty="0">
                <a:ea typeface="+mn-lt"/>
                <a:cs typeface="+mn-lt"/>
              </a:rPr>
              <a:t>Final grade will be made up of two parts:</a:t>
            </a:r>
            <a:endParaRPr lang="en-US" sz="2400">
              <a:ea typeface="+mn-lt"/>
              <a:cs typeface="+mn-lt"/>
            </a:endParaRPr>
          </a:p>
          <a:p>
            <a:endParaRPr lang="en-GB" sz="2400" b="1" dirty="0">
              <a:ea typeface="+mn-lt"/>
              <a:cs typeface="+mn-lt"/>
            </a:endParaRPr>
          </a:p>
          <a:p>
            <a:r>
              <a:rPr lang="en-GB" sz="2400" b="1" dirty="0">
                <a:ea typeface="+mn-lt"/>
                <a:cs typeface="+mn-lt"/>
              </a:rPr>
              <a:t>Component 1: Question Paper (Final Exam)</a:t>
            </a:r>
            <a:r>
              <a:rPr lang="en-GB" sz="2400" dirty="0">
                <a:ea typeface="+mn-lt"/>
                <a:cs typeface="+mn-lt"/>
              </a:rPr>
              <a:t> — </a:t>
            </a:r>
            <a:r>
              <a:rPr lang="en-GB" sz="2400" b="1" dirty="0">
                <a:ea typeface="+mn-lt"/>
                <a:cs typeface="+mn-lt"/>
              </a:rPr>
              <a:t>80 Marks</a:t>
            </a:r>
            <a:r>
              <a:rPr lang="en-GB" sz="2400" dirty="0">
                <a:ea typeface="+mn-lt"/>
                <a:cs typeface="+mn-lt"/>
              </a:rPr>
              <a:t> (67% of total grade | </a:t>
            </a:r>
            <a:r>
              <a:rPr lang="en-GB" sz="2400" b="1" dirty="0">
                <a:ea typeface="+mn-lt"/>
                <a:cs typeface="+mn-lt"/>
              </a:rPr>
              <a:t>2 hours 45 minutes</a:t>
            </a:r>
            <a:r>
              <a:rPr lang="en-GB" sz="2400" dirty="0">
                <a:ea typeface="+mn-lt"/>
                <a:cs typeface="+mn-lt"/>
              </a:rPr>
              <a:t>)</a:t>
            </a:r>
            <a:endParaRPr lang="en-GB" dirty="0">
              <a:ea typeface="+mn-lt"/>
              <a:cs typeface="+mn-lt"/>
            </a:endParaRPr>
          </a:p>
          <a:p>
            <a:r>
              <a:rPr lang="en-GB" sz="2000" b="1" i="1" dirty="0">
                <a:ea typeface="+mn-lt"/>
                <a:cs typeface="+mn-lt"/>
              </a:rPr>
              <a:t>Section 1 (40 Marks):</a:t>
            </a:r>
            <a:r>
              <a:rPr lang="en-GB" sz="2000" i="1" dirty="0">
                <a:ea typeface="+mn-lt"/>
                <a:cs typeface="+mn-lt"/>
              </a:rPr>
              <a:t> </a:t>
            </a:r>
            <a:r>
              <a:rPr lang="en-GB" sz="2000" dirty="0">
                <a:ea typeface="+mn-lt"/>
                <a:cs typeface="+mn-lt"/>
              </a:rPr>
              <a:t>Mandatory case study based on real-world business.</a:t>
            </a:r>
            <a:endParaRPr lang="en-US" dirty="0">
              <a:ea typeface="+mn-lt"/>
              <a:cs typeface="+mn-lt"/>
            </a:endParaRPr>
          </a:p>
          <a:p>
            <a:r>
              <a:rPr lang="en-GB" b="1" i="0" dirty="0">
                <a:ea typeface="+mn-lt"/>
                <a:cs typeface="+mn-lt"/>
              </a:rPr>
              <a:t>Section 2 (40 Marks):</a:t>
            </a:r>
            <a:r>
              <a:rPr lang="en-GB" i="0" dirty="0">
                <a:ea typeface="+mn-lt"/>
                <a:cs typeface="+mn-lt"/>
              </a:rPr>
              <a:t> Four extended response questions sampling across all three units of the course.</a:t>
            </a:r>
            <a:endParaRPr lang="en-US" i="0">
              <a:ea typeface="+mn-lt"/>
              <a:cs typeface="+mn-lt"/>
            </a:endParaRPr>
          </a:p>
          <a:p>
            <a:endParaRPr lang="en-GB" sz="2400" dirty="0">
              <a:ea typeface="+mn-lt"/>
              <a:cs typeface="+mn-lt"/>
            </a:endParaRPr>
          </a:p>
          <a:p>
            <a:r>
              <a:rPr lang="en-GB" sz="2400" b="1" dirty="0">
                <a:ea typeface="+mn-lt"/>
                <a:cs typeface="+mn-lt"/>
              </a:rPr>
              <a:t>Component 2: Project / Dissertation</a:t>
            </a:r>
            <a:r>
              <a:rPr lang="en-GB" sz="2400" dirty="0">
                <a:ea typeface="+mn-lt"/>
                <a:cs typeface="+mn-lt"/>
              </a:rPr>
              <a:t> — </a:t>
            </a:r>
            <a:r>
              <a:rPr lang="en-GB" sz="2400" b="1" dirty="0">
                <a:ea typeface="+mn-lt"/>
                <a:cs typeface="+mn-lt"/>
              </a:rPr>
              <a:t>40 Marks</a:t>
            </a:r>
            <a:r>
              <a:rPr lang="en-GB" sz="2400" dirty="0">
                <a:ea typeface="+mn-lt"/>
                <a:cs typeface="+mn-lt"/>
              </a:rPr>
              <a:t> (33% of total grade | </a:t>
            </a:r>
            <a:r>
              <a:rPr lang="en-GB" sz="2400" b="1" dirty="0">
                <a:ea typeface="+mn-lt"/>
                <a:cs typeface="+mn-lt"/>
              </a:rPr>
              <a:t>Independent study</a:t>
            </a:r>
            <a:r>
              <a:rPr lang="en-GB" sz="2400" dirty="0">
                <a:ea typeface="+mn-lt"/>
                <a:cs typeface="+mn-lt"/>
              </a:rPr>
              <a:t>)</a:t>
            </a:r>
            <a:endParaRPr lang="en-GB" sz="2400" dirty="0"/>
          </a:p>
          <a:p>
            <a:r>
              <a:rPr lang="en-GB" b="1" dirty="0">
                <a:ea typeface="+mn-lt"/>
                <a:cs typeface="+mn-lt"/>
              </a:rPr>
              <a:t>Word Count:</a:t>
            </a:r>
            <a:r>
              <a:rPr lang="en-GB" dirty="0">
                <a:ea typeface="+mn-lt"/>
                <a:cs typeface="+mn-lt"/>
              </a:rPr>
              <a:t> 2,500 – 3,000 words (excluding contents, references, and appendices; max 4 A4 pages of appendices).</a:t>
            </a:r>
            <a:endParaRPr lang="en-GB"/>
          </a:p>
          <a:p>
            <a:r>
              <a:rPr lang="en-GB" b="1" dirty="0">
                <a:ea typeface="+mn-lt"/>
                <a:cs typeface="+mn-lt"/>
              </a:rPr>
              <a:t>Focus:</a:t>
            </a:r>
            <a:r>
              <a:rPr lang="en-GB" dirty="0">
                <a:ea typeface="+mn-lt"/>
                <a:cs typeface="+mn-lt"/>
              </a:rPr>
              <a:t> Investigation of a strategic business issue facing a real organisation operating in the private, public, or third sector.</a:t>
            </a:r>
            <a:endParaRPr lang="en-GB"/>
          </a:p>
          <a:p>
            <a:endParaRPr lang="en-GB" sz="2400" dirty="0"/>
          </a:p>
          <a:p>
            <a:pPr>
              <a:lnSpc>
                <a:spcPct val="100000"/>
              </a:lnSpc>
              <a:spcBef>
                <a:spcPct val="20000"/>
              </a:spcBef>
              <a:spcAft>
                <a:spcPts val="0"/>
              </a:spcAft>
            </a:pPr>
            <a:endParaRPr lang="en-GB" sz="2400" dirty="0"/>
          </a:p>
          <a:p>
            <a:endParaRPr lang="en-US" sz="2400" dirty="0"/>
          </a:p>
        </p:txBody>
      </p:sp>
      <p:pic>
        <p:nvPicPr>
          <p:cNvPr id="3" name="Picture 2" descr="Ah course spec business management - Advanced Higher Business ...">
            <a:extLst>
              <a:ext uri="{FF2B5EF4-FFF2-40B4-BE49-F238E27FC236}">
                <a16:creationId xmlns:a16="http://schemas.microsoft.com/office/drawing/2014/main" id="{299EE7E3-F9CD-BB56-BF6D-16B3D9D2CB08}"/>
              </a:ext>
            </a:extLst>
          </p:cNvPr>
          <p:cNvPicPr>
            <a:picLocks noChangeAspect="1"/>
          </p:cNvPicPr>
          <p:nvPr/>
        </p:nvPicPr>
        <p:blipFill>
          <a:blip r:embed="rId2"/>
          <a:stretch>
            <a:fillRect/>
          </a:stretch>
        </p:blipFill>
        <p:spPr>
          <a:xfrm rot="1200000">
            <a:off x="1698338" y="2621468"/>
            <a:ext cx="2710132" cy="3694982"/>
          </a:xfrm>
          <a:prstGeom prst="rect">
            <a:avLst/>
          </a:prstGeom>
        </p:spPr>
      </p:pic>
    </p:spTree>
    <p:extLst>
      <p:ext uri="{BB962C8B-B14F-4D97-AF65-F5344CB8AC3E}">
        <p14:creationId xmlns:p14="http://schemas.microsoft.com/office/powerpoint/2010/main" val="1453362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p:nvSpPr>
          <p:cNvPr id="35" name="Freeform 6">
            <a:extLst>
              <a:ext uri="{FF2B5EF4-FFF2-40B4-BE49-F238E27FC236}">
                <a16:creationId xmlns:a16="http://schemas.microsoft.com/office/drawing/2014/main" id="{DD4C4B28-6B4B-4445-8535-F516D74E4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36" name="Straight Connector 35">
            <a:extLst>
              <a:ext uri="{FF2B5EF4-FFF2-40B4-BE49-F238E27FC236}">
                <a16:creationId xmlns:a16="http://schemas.microsoft.com/office/drawing/2014/main" id="{0CB1C732-7193-4253-8746-850D090A6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E2D271B9-9BA2-4AF0-AE69-43E7D26B5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4CA252-F4D1-9F5C-2435-4B0F4022BA6D}"/>
              </a:ext>
            </a:extLst>
          </p:cNvPr>
          <p:cNvSpPr>
            <a:spLocks noGrp="1"/>
          </p:cNvSpPr>
          <p:nvPr>
            <p:ph type="title"/>
          </p:nvPr>
        </p:nvSpPr>
        <p:spPr>
          <a:xfrm>
            <a:off x="1078991" y="713414"/>
            <a:ext cx="10351007" cy="1346485"/>
          </a:xfrm>
        </p:spPr>
        <p:txBody>
          <a:bodyPr vert="horz" lIns="91440" tIns="45720" rIns="91440" bIns="45720" rtlCol="0" anchor="t">
            <a:normAutofit/>
          </a:bodyPr>
          <a:lstStyle/>
          <a:p>
            <a:r>
              <a:rPr lang="en-US" sz="7200" i="1" kern="1200" spc="100" baseline="0" dirty="0">
                <a:solidFill>
                  <a:schemeClr val="tx1">
                    <a:lumMod val="85000"/>
                    <a:lumOff val="15000"/>
                  </a:schemeClr>
                </a:solidFill>
                <a:latin typeface="+mj-lt"/>
                <a:ea typeface="+mj-ea"/>
                <a:cs typeface="+mj-cs"/>
              </a:rPr>
              <a:t>Course Overview</a:t>
            </a:r>
          </a:p>
        </p:txBody>
      </p:sp>
      <p:pic>
        <p:nvPicPr>
          <p:cNvPr id="8" name="Content Placeholder 7">
            <a:extLst>
              <a:ext uri="{FF2B5EF4-FFF2-40B4-BE49-F238E27FC236}">
                <a16:creationId xmlns:a16="http://schemas.microsoft.com/office/drawing/2014/main" id="{E6703DCB-AB81-61D6-7CB4-F18914E74823}"/>
              </a:ext>
            </a:extLst>
          </p:cNvPr>
          <p:cNvPicPr>
            <a:picLocks noGrp="1" noChangeAspect="1"/>
          </p:cNvPicPr>
          <p:nvPr>
            <p:ph idx="1"/>
          </p:nvPr>
        </p:nvPicPr>
        <p:blipFill>
          <a:blip r:embed="rId2"/>
          <a:stretch>
            <a:fillRect/>
          </a:stretch>
        </p:blipFill>
        <p:spPr>
          <a:xfrm>
            <a:off x="368778" y="1710649"/>
            <a:ext cx="11783805" cy="5139357"/>
          </a:xfrm>
          <a:prstGeom prst="rect">
            <a:avLst/>
          </a:prstGeom>
        </p:spPr>
      </p:pic>
      <p:sp>
        <p:nvSpPr>
          <p:cNvPr id="39" name="Freeform 6">
            <a:extLst>
              <a:ext uri="{FF2B5EF4-FFF2-40B4-BE49-F238E27FC236}">
                <a16:creationId xmlns:a16="http://schemas.microsoft.com/office/drawing/2014/main" id="{4C81B9CA-1414-4F8E-878C-2D9B6603CA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Tree>
    <p:extLst>
      <p:ext uri="{BB962C8B-B14F-4D97-AF65-F5344CB8AC3E}">
        <p14:creationId xmlns:p14="http://schemas.microsoft.com/office/powerpoint/2010/main" val="185348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a:extLst>
            <a:ext uri="{FF2B5EF4-FFF2-40B4-BE49-F238E27FC236}">
              <a16:creationId xmlns:a16="http://schemas.microsoft.com/office/drawing/2014/main" id="{A08F49A5-5A46-89AF-962E-A3F5DDB56C40}"/>
            </a:ext>
          </a:extLst>
        </p:cNvPr>
        <p:cNvGrpSpPr/>
        <p:nvPr/>
      </p:nvGrpSpPr>
      <p:grpSpPr>
        <a:xfrm>
          <a:off x="0" y="0"/>
          <a:ext cx="0" cy="0"/>
          <a:chOff x="0" y="0"/>
          <a:chExt cx="0" cy="0"/>
        </a:xfrm>
      </p:grpSpPr>
      <p:sp>
        <p:nvSpPr>
          <p:cNvPr id="35" name="Freeform 6">
            <a:extLst>
              <a:ext uri="{FF2B5EF4-FFF2-40B4-BE49-F238E27FC236}">
                <a16:creationId xmlns:a16="http://schemas.microsoft.com/office/drawing/2014/main" id="{78678C32-66F5-BC01-E832-C2BC107A0C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36" name="Straight Connector 35">
            <a:extLst>
              <a:ext uri="{FF2B5EF4-FFF2-40B4-BE49-F238E27FC236}">
                <a16:creationId xmlns:a16="http://schemas.microsoft.com/office/drawing/2014/main" id="{AA8A061C-8B51-EAA1-D508-F144980C7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useBgFill="1">
        <p:nvSpPr>
          <p:cNvPr id="37" name="Rectangle 36">
            <a:extLst>
              <a:ext uri="{FF2B5EF4-FFF2-40B4-BE49-F238E27FC236}">
                <a16:creationId xmlns:a16="http://schemas.microsoft.com/office/drawing/2014/main" id="{D7E8049E-183F-21B3-3D92-41DDE9E30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497943-AA84-7D99-E3C9-5B5A819B146C}"/>
              </a:ext>
            </a:extLst>
          </p:cNvPr>
          <p:cNvSpPr>
            <a:spLocks noGrp="1"/>
          </p:cNvSpPr>
          <p:nvPr>
            <p:ph type="title"/>
          </p:nvPr>
        </p:nvSpPr>
        <p:spPr>
          <a:xfrm>
            <a:off x="1078991" y="713414"/>
            <a:ext cx="10351007" cy="1346485"/>
          </a:xfrm>
        </p:spPr>
        <p:txBody>
          <a:bodyPr vert="horz" lIns="91440" tIns="45720" rIns="91440" bIns="45720" rtlCol="0" anchor="t">
            <a:normAutofit/>
          </a:bodyPr>
          <a:lstStyle/>
          <a:p>
            <a:r>
              <a:rPr lang="en-US" sz="7200" i="1" kern="1200" spc="100" baseline="0" dirty="0">
                <a:solidFill>
                  <a:schemeClr val="tx1">
                    <a:lumMod val="85000"/>
                    <a:lumOff val="15000"/>
                  </a:schemeClr>
                </a:solidFill>
                <a:latin typeface="+mj-lt"/>
                <a:ea typeface="+mj-ea"/>
                <a:cs typeface="+mj-cs"/>
              </a:rPr>
              <a:t>Course Overview</a:t>
            </a:r>
          </a:p>
        </p:txBody>
      </p:sp>
      <p:pic>
        <p:nvPicPr>
          <p:cNvPr id="9" name="Picture 8">
            <a:extLst>
              <a:ext uri="{FF2B5EF4-FFF2-40B4-BE49-F238E27FC236}">
                <a16:creationId xmlns:a16="http://schemas.microsoft.com/office/drawing/2014/main" id="{2BE80CAA-50F6-4FFC-D7C2-304431DFB7DC}"/>
              </a:ext>
            </a:extLst>
          </p:cNvPr>
          <p:cNvPicPr>
            <a:picLocks noChangeAspect="1"/>
          </p:cNvPicPr>
          <p:nvPr/>
        </p:nvPicPr>
        <p:blipFill>
          <a:blip r:embed="rId2"/>
          <a:stretch>
            <a:fillRect/>
          </a:stretch>
        </p:blipFill>
        <p:spPr>
          <a:xfrm>
            <a:off x="2106764" y="1709167"/>
            <a:ext cx="7976977" cy="4321570"/>
          </a:xfrm>
          <a:prstGeom prst="rect">
            <a:avLst/>
          </a:prstGeom>
        </p:spPr>
      </p:pic>
      <p:sp>
        <p:nvSpPr>
          <p:cNvPr id="39" name="Freeform 6">
            <a:extLst>
              <a:ext uri="{FF2B5EF4-FFF2-40B4-BE49-F238E27FC236}">
                <a16:creationId xmlns:a16="http://schemas.microsoft.com/office/drawing/2014/main" id="{1AED3FC9-1E0F-7F40-1284-BA5D2BF781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4" name="Content Placeholder 3">
            <a:extLst>
              <a:ext uri="{FF2B5EF4-FFF2-40B4-BE49-F238E27FC236}">
                <a16:creationId xmlns:a16="http://schemas.microsoft.com/office/drawing/2014/main" id="{2520AB2A-452B-8B52-DA26-F751AC5B5176}"/>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280515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113FF5-9B84-4A89-BF52-EA3C7E01A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19559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84C1AC-DB6F-F030-7114-730CAC98B2AE}"/>
              </a:ext>
            </a:extLst>
          </p:cNvPr>
          <p:cNvSpPr>
            <a:spLocks noGrp="1"/>
          </p:cNvSpPr>
          <p:nvPr>
            <p:ph type="title"/>
          </p:nvPr>
        </p:nvSpPr>
        <p:spPr>
          <a:xfrm>
            <a:off x="758952" y="420625"/>
            <a:ext cx="10667998" cy="1326814"/>
          </a:xfrm>
        </p:spPr>
        <p:txBody>
          <a:bodyPr anchor="ctr">
            <a:normAutofit/>
          </a:bodyPr>
          <a:lstStyle/>
          <a:p>
            <a:r>
              <a:rPr lang="en-US">
                <a:solidFill>
                  <a:schemeClr val="bg1"/>
                </a:solidFill>
              </a:rPr>
              <a:t>Further Course Information </a:t>
            </a:r>
          </a:p>
        </p:txBody>
      </p:sp>
      <p:sp>
        <p:nvSpPr>
          <p:cNvPr id="3" name="Content Placeholder 2">
            <a:extLst>
              <a:ext uri="{FF2B5EF4-FFF2-40B4-BE49-F238E27FC236}">
                <a16:creationId xmlns:a16="http://schemas.microsoft.com/office/drawing/2014/main" id="{6518960B-0556-808C-E8F3-B8F537BD116F}"/>
              </a:ext>
            </a:extLst>
          </p:cNvPr>
          <p:cNvSpPr>
            <a:spLocks noGrp="1"/>
          </p:cNvSpPr>
          <p:nvPr>
            <p:ph idx="1"/>
          </p:nvPr>
        </p:nvSpPr>
        <p:spPr>
          <a:xfrm>
            <a:off x="758952" y="2413169"/>
            <a:ext cx="6197490" cy="4030278"/>
          </a:xfrm>
        </p:spPr>
        <p:txBody>
          <a:bodyPr vert="horz" lIns="91440" tIns="45720" rIns="91440" bIns="45720" rtlCol="0" anchor="ctr">
            <a:normAutofit/>
          </a:bodyPr>
          <a:lstStyle/>
          <a:p>
            <a:pPr>
              <a:lnSpc>
                <a:spcPct val="100000"/>
              </a:lnSpc>
            </a:pPr>
            <a:r>
              <a:rPr lang="en-US" sz="1900" dirty="0"/>
              <a:t>SQA Website:</a:t>
            </a:r>
          </a:p>
          <a:p>
            <a:pPr marL="0" indent="0">
              <a:lnSpc>
                <a:spcPct val="100000"/>
              </a:lnSpc>
              <a:buNone/>
            </a:pPr>
            <a:r>
              <a:rPr lang="en-US" sz="1900" dirty="0">
                <a:ea typeface="+mn-lt"/>
                <a:cs typeface="+mn-lt"/>
                <a:hlinkClick r:id="rId2"/>
              </a:rPr>
              <a:t>Advanced Higher Business Management - Course overview - Qualifications Scotland</a:t>
            </a:r>
            <a:endParaRPr lang="en-US"/>
          </a:p>
          <a:p>
            <a:pPr marL="0" indent="0">
              <a:lnSpc>
                <a:spcPct val="100000"/>
              </a:lnSpc>
              <a:buNone/>
            </a:pPr>
            <a:r>
              <a:rPr lang="en-US" sz="1900" dirty="0"/>
              <a:t>(Includes info on Course Specification, Coursework, Past Papers, </a:t>
            </a:r>
            <a:r>
              <a:rPr lang="en-US" sz="1900" dirty="0" err="1"/>
              <a:t>etc</a:t>
            </a:r>
            <a:r>
              <a:rPr lang="en-US" sz="1900" dirty="0"/>
              <a:t>)</a:t>
            </a:r>
          </a:p>
          <a:p>
            <a:pPr marL="0" indent="0">
              <a:lnSpc>
                <a:spcPct val="100000"/>
              </a:lnSpc>
              <a:buNone/>
            </a:pPr>
            <a:endParaRPr lang="en-US" sz="1900"/>
          </a:p>
          <a:p>
            <a:pPr>
              <a:lnSpc>
                <a:spcPct val="100000"/>
              </a:lnSpc>
            </a:pPr>
            <a:r>
              <a:rPr lang="en-US" dirty="0"/>
              <a:t>SQA Understanding Standards</a:t>
            </a:r>
          </a:p>
          <a:p>
            <a:pPr marL="0" indent="0">
              <a:lnSpc>
                <a:spcPct val="100000"/>
              </a:lnSpc>
              <a:buNone/>
            </a:pPr>
            <a:r>
              <a:rPr lang="en-US" dirty="0">
                <a:latin typeface="Calibri"/>
                <a:ea typeface="Calibri"/>
                <a:cs typeface="Calibri"/>
                <a:hlinkClick r:id="rId3"/>
              </a:rPr>
              <a:t>https://www.understandingstandards.org.uk/Subjects/BusinessManagement/advanced</a:t>
            </a:r>
            <a:endParaRPr lang="en-US"/>
          </a:p>
          <a:p>
            <a:pPr marL="0" indent="0">
              <a:lnSpc>
                <a:spcPct val="100000"/>
              </a:lnSpc>
              <a:buNone/>
            </a:pPr>
            <a:r>
              <a:rPr lang="en-US" dirty="0"/>
              <a:t>(Gives info on Candidate Evidence)</a:t>
            </a:r>
          </a:p>
          <a:p>
            <a:pPr marL="0" indent="0">
              <a:lnSpc>
                <a:spcPct val="100000"/>
              </a:lnSpc>
              <a:buNone/>
            </a:pPr>
            <a:endParaRPr lang="en-US" sz="1900"/>
          </a:p>
          <a:p>
            <a:pPr>
              <a:lnSpc>
                <a:spcPct val="100000"/>
              </a:lnSpc>
            </a:pPr>
            <a:endParaRPr lang="en-US" sz="1900"/>
          </a:p>
        </p:txBody>
      </p:sp>
      <p:sp>
        <p:nvSpPr>
          <p:cNvPr id="13"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5" name="Picture 4">
            <a:extLst>
              <a:ext uri="{FF2B5EF4-FFF2-40B4-BE49-F238E27FC236}">
                <a16:creationId xmlns:a16="http://schemas.microsoft.com/office/drawing/2014/main" id="{15FCD484-3F77-3659-1390-E0F33595B3A0}"/>
              </a:ext>
            </a:extLst>
          </p:cNvPr>
          <p:cNvPicPr>
            <a:picLocks noChangeAspect="1"/>
          </p:cNvPicPr>
          <p:nvPr/>
        </p:nvPicPr>
        <p:blipFill>
          <a:blip r:embed="rId4"/>
          <a:srcRect r="-357" b="885"/>
          <a:stretch>
            <a:fillRect/>
          </a:stretch>
        </p:blipFill>
        <p:spPr>
          <a:xfrm>
            <a:off x="7546521" y="3126921"/>
            <a:ext cx="4053023" cy="1623802"/>
          </a:xfrm>
          <a:prstGeom prst="rect">
            <a:avLst/>
          </a:prstGeom>
        </p:spPr>
      </p:pic>
    </p:spTree>
    <p:extLst>
      <p:ext uri="{BB962C8B-B14F-4D97-AF65-F5344CB8AC3E}">
        <p14:creationId xmlns:p14="http://schemas.microsoft.com/office/powerpoint/2010/main" val="1832542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2C7C-D9C1-AAB2-1400-0EED1280F2E3}"/>
              </a:ext>
            </a:extLst>
          </p:cNvPr>
          <p:cNvSpPr>
            <a:spLocks noGrp="1"/>
          </p:cNvSpPr>
          <p:nvPr>
            <p:ph type="title"/>
          </p:nvPr>
        </p:nvSpPr>
        <p:spPr/>
        <p:txBody>
          <a:bodyPr/>
          <a:lstStyle/>
          <a:p>
            <a:r>
              <a:rPr lang="en-US" dirty="0"/>
              <a:t>Resources/Support</a:t>
            </a:r>
          </a:p>
        </p:txBody>
      </p:sp>
      <p:sp>
        <p:nvSpPr>
          <p:cNvPr id="3" name="Content Placeholder 2">
            <a:extLst>
              <a:ext uri="{FF2B5EF4-FFF2-40B4-BE49-F238E27FC236}">
                <a16:creationId xmlns:a16="http://schemas.microsoft.com/office/drawing/2014/main" id="{9F60684E-E5AD-4D47-EBB0-933F4854114D}"/>
              </a:ext>
            </a:extLst>
          </p:cNvPr>
          <p:cNvSpPr>
            <a:spLocks noGrp="1"/>
          </p:cNvSpPr>
          <p:nvPr>
            <p:ph idx="1"/>
          </p:nvPr>
        </p:nvSpPr>
        <p:spPr>
          <a:xfrm>
            <a:off x="5184648" y="758952"/>
            <a:ext cx="6245352" cy="5765923"/>
          </a:xfrm>
        </p:spPr>
        <p:txBody>
          <a:bodyPr vert="horz" lIns="91440" tIns="45720" rIns="91440" bIns="45720" rtlCol="0" anchor="t">
            <a:normAutofit/>
          </a:bodyPr>
          <a:lstStyle/>
          <a:p>
            <a:r>
              <a:rPr lang="en-US" dirty="0"/>
              <a:t>Lenzie Academy (Notes, Tasks, Homework, Command Words, Revision Packs) - All uploaded to Teams. </a:t>
            </a:r>
          </a:p>
          <a:p>
            <a:endParaRPr lang="en-US" dirty="0"/>
          </a:p>
          <a:p>
            <a:r>
              <a:rPr lang="en-US" dirty="0"/>
              <a:t>Departmental drop in sessions for revision/support at lunchtime </a:t>
            </a:r>
          </a:p>
          <a:p>
            <a:endParaRPr lang="en-US" dirty="0"/>
          </a:p>
          <a:p>
            <a:r>
              <a:rPr lang="en-US" dirty="0"/>
              <a:t>SQA Past Papers</a:t>
            </a:r>
          </a:p>
          <a:p>
            <a:endParaRPr lang="en-US" dirty="0"/>
          </a:p>
          <a:p>
            <a:endParaRPr lang="en-US" dirty="0"/>
          </a:p>
          <a:p>
            <a:r>
              <a:rPr lang="en-US" dirty="0"/>
              <a:t>Achieve - </a:t>
            </a:r>
            <a:r>
              <a:rPr lang="en-US" dirty="0">
                <a:ea typeface="+mn-lt"/>
                <a:cs typeface="+mn-lt"/>
                <a:hlinkClick r:id="rId2"/>
              </a:rPr>
              <a:t>https://achieve.hashtag-learning.co.uk/user-start/?next=/</a:t>
            </a:r>
            <a:r>
              <a:rPr lang="en-US" dirty="0">
                <a:ea typeface="+mn-lt"/>
                <a:cs typeface="+mn-lt"/>
              </a:rPr>
              <a:t> </a:t>
            </a:r>
            <a:endParaRPr lang="en-US" dirty="0"/>
          </a:p>
          <a:p>
            <a:endParaRPr lang="en-US" dirty="0"/>
          </a:p>
          <a:p>
            <a:endParaRPr lang="en-US" dirty="0"/>
          </a:p>
        </p:txBody>
      </p:sp>
    </p:spTree>
    <p:extLst>
      <p:ext uri="{BB962C8B-B14F-4D97-AF65-F5344CB8AC3E}">
        <p14:creationId xmlns:p14="http://schemas.microsoft.com/office/powerpoint/2010/main" val="3473134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75097-B6B1-AC1C-339C-20F176C9EB0A}"/>
              </a:ext>
            </a:extLst>
          </p:cNvPr>
          <p:cNvSpPr>
            <a:spLocks noGrp="1"/>
          </p:cNvSpPr>
          <p:nvPr>
            <p:ph type="title"/>
          </p:nvPr>
        </p:nvSpPr>
        <p:spPr/>
        <p:txBody>
          <a:bodyPr/>
          <a:lstStyle/>
          <a:p>
            <a:r>
              <a:rPr lang="en-US" dirty="0"/>
              <a:t>Command Words</a:t>
            </a:r>
          </a:p>
        </p:txBody>
      </p:sp>
      <p:graphicFrame>
        <p:nvGraphicFramePr>
          <p:cNvPr id="4" name="Diagram 3">
            <a:extLst>
              <a:ext uri="{FF2B5EF4-FFF2-40B4-BE49-F238E27FC236}">
                <a16:creationId xmlns:a16="http://schemas.microsoft.com/office/drawing/2014/main" id="{AB6A2881-0B4F-18FC-831F-1F169B0BFDC0}"/>
              </a:ext>
            </a:extLst>
          </p:cNvPr>
          <p:cNvGraphicFramePr/>
          <p:nvPr>
            <p:extLst>
              <p:ext uri="{D42A27DB-BD31-4B8C-83A1-F6EECF244321}">
                <p14:modId xmlns:p14="http://schemas.microsoft.com/office/powerpoint/2010/main" val="2451857743"/>
              </p:ext>
            </p:extLst>
          </p:nvPr>
        </p:nvGraphicFramePr>
        <p:xfrm>
          <a:off x="6093212" y="659781"/>
          <a:ext cx="5367454" cy="5297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933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176844-69C3-4F79-BE38-EA5BDDF4F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D0CE8-29A7-0D5D-9F04-DCA176216D59}"/>
              </a:ext>
            </a:extLst>
          </p:cNvPr>
          <p:cNvSpPr>
            <a:spLocks noGrp="1"/>
          </p:cNvSpPr>
          <p:nvPr>
            <p:ph type="title"/>
          </p:nvPr>
        </p:nvSpPr>
        <p:spPr>
          <a:xfrm>
            <a:off x="758952" y="758951"/>
            <a:ext cx="5100197" cy="1966747"/>
          </a:xfrm>
        </p:spPr>
        <p:txBody>
          <a:bodyPr anchor="b">
            <a:normAutofit/>
          </a:bodyPr>
          <a:lstStyle/>
          <a:p>
            <a:r>
              <a:rPr lang="en-US" dirty="0"/>
              <a:t>Exam Top Tips</a:t>
            </a:r>
          </a:p>
        </p:txBody>
      </p:sp>
      <p:sp>
        <p:nvSpPr>
          <p:cNvPr id="13" name="Freeform: Shape 12">
            <a:extLst>
              <a:ext uri="{FF2B5EF4-FFF2-40B4-BE49-F238E27FC236}">
                <a16:creationId xmlns:a16="http://schemas.microsoft.com/office/drawing/2014/main" id="{4801A65E-633F-4588-97B1-BC706470A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5392" y="0"/>
            <a:ext cx="3658681" cy="271011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5" descr="A picture containing logo&#10;&#10;Description automatically generated">
            <a:extLst>
              <a:ext uri="{FF2B5EF4-FFF2-40B4-BE49-F238E27FC236}">
                <a16:creationId xmlns:a16="http://schemas.microsoft.com/office/drawing/2014/main" id="{89C6AEE5-E494-FF28-76A4-55077F0AA3AD}"/>
              </a:ext>
            </a:extLst>
          </p:cNvPr>
          <p:cNvPicPr>
            <a:picLocks noChangeAspect="1"/>
          </p:cNvPicPr>
          <p:nvPr/>
        </p:nvPicPr>
        <p:blipFill>
          <a:blip r:embed="rId2"/>
          <a:stretch>
            <a:fillRect/>
          </a:stretch>
        </p:blipFill>
        <p:spPr>
          <a:xfrm>
            <a:off x="7082661" y="254206"/>
            <a:ext cx="2484142" cy="1684746"/>
          </a:xfrm>
          <a:prstGeom prst="rect">
            <a:avLst/>
          </a:prstGeom>
        </p:spPr>
      </p:pic>
      <p:sp>
        <p:nvSpPr>
          <p:cNvPr id="15" name="Freeform 6">
            <a:extLst>
              <a:ext uri="{FF2B5EF4-FFF2-40B4-BE49-F238E27FC236}">
                <a16:creationId xmlns:a16="http://schemas.microsoft.com/office/drawing/2014/main" id="{A101E513-AF74-4E9D-A31F-996642507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0391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7" name="Straight Connector 16">
            <a:extLst>
              <a:ext uri="{FF2B5EF4-FFF2-40B4-BE49-F238E27FC236}">
                <a16:creationId xmlns:a16="http://schemas.microsoft.com/office/drawing/2014/main" id="{AEF97C72-3F89-4F0A-9629-01818B389C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8503" y="2954301"/>
            <a:ext cx="4754880" cy="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307ADF5-AD49-78F3-44B5-DD2BF7E66A3C}"/>
              </a:ext>
            </a:extLst>
          </p:cNvPr>
          <p:cNvSpPr>
            <a:spLocks noGrp="1"/>
          </p:cNvSpPr>
          <p:nvPr>
            <p:ph idx="1"/>
          </p:nvPr>
        </p:nvSpPr>
        <p:spPr>
          <a:xfrm>
            <a:off x="322526" y="2952523"/>
            <a:ext cx="8016775" cy="3823882"/>
          </a:xfrm>
        </p:spPr>
        <p:txBody>
          <a:bodyPr vert="horz" lIns="91440" tIns="45720" rIns="91440" bIns="45720" rtlCol="0" anchor="t">
            <a:noAutofit/>
          </a:bodyPr>
          <a:lstStyle/>
          <a:p>
            <a:pPr>
              <a:lnSpc>
                <a:spcPct val="100000"/>
              </a:lnSpc>
            </a:pPr>
            <a:r>
              <a:rPr lang="en-GB" sz="1400" dirty="0">
                <a:ea typeface="+mn-lt"/>
                <a:cs typeface="+mn-lt"/>
              </a:rPr>
              <a:t>Exam is 2 hours 45 minutes long</a:t>
            </a:r>
          </a:p>
          <a:p>
            <a:pPr>
              <a:lnSpc>
                <a:spcPct val="100000"/>
              </a:lnSpc>
            </a:pPr>
            <a:r>
              <a:rPr lang="en-GB" sz="1400" dirty="0">
                <a:ea typeface="+mn-lt"/>
                <a:cs typeface="+mn-lt"/>
              </a:rPr>
              <a:t>Attempt Section 2 first. Then read the Case Study from Section 1 to have a rest from writing</a:t>
            </a:r>
          </a:p>
          <a:p>
            <a:pPr>
              <a:lnSpc>
                <a:spcPct val="100000"/>
              </a:lnSpc>
            </a:pPr>
            <a:r>
              <a:rPr lang="en-GB" sz="1400" dirty="0">
                <a:ea typeface="+mn-lt"/>
                <a:cs typeface="+mn-lt"/>
              </a:rPr>
              <a:t>Answer every question in the exam – never leave a question blank! </a:t>
            </a:r>
            <a:endParaRPr lang="en-US" sz="1400">
              <a:ea typeface="+mn-lt"/>
              <a:cs typeface="+mn-lt"/>
            </a:endParaRPr>
          </a:p>
          <a:p>
            <a:pPr>
              <a:lnSpc>
                <a:spcPct val="100000"/>
              </a:lnSpc>
            </a:pPr>
            <a:r>
              <a:rPr lang="en-GB" sz="1400" dirty="0">
                <a:ea typeface="+mn-lt"/>
                <a:cs typeface="+mn-lt"/>
              </a:rPr>
              <a:t>Read the questions related to the case study to know topics to look for.  Pupils should read the case study carefully, making notes as they go along. They could even put question numbers beside parts of the case study that are relevant for that question. Make sure they link questions to information in the case study if asked for.  </a:t>
            </a:r>
            <a:endParaRPr lang="en-US" sz="1400">
              <a:ea typeface="+mn-lt"/>
              <a:cs typeface="+mn-lt"/>
            </a:endParaRPr>
          </a:p>
          <a:p>
            <a:pPr>
              <a:lnSpc>
                <a:spcPct val="100000"/>
              </a:lnSpc>
            </a:pPr>
            <a:r>
              <a:rPr lang="en-GB" sz="1400" dirty="0">
                <a:ea typeface="+mn-lt"/>
                <a:cs typeface="+mn-lt"/>
              </a:rPr>
              <a:t>Use proper sentences and use </a:t>
            </a:r>
            <a:r>
              <a:rPr lang="en-GB" sz="1400" b="1" dirty="0">
                <a:ea typeface="+mn-lt"/>
                <a:cs typeface="+mn-lt"/>
              </a:rPr>
              <a:t>business terminology</a:t>
            </a:r>
            <a:r>
              <a:rPr lang="en-GB" sz="1400" dirty="0">
                <a:ea typeface="+mn-lt"/>
                <a:cs typeface="+mn-lt"/>
              </a:rPr>
              <a:t> – avoid one word answers. Bullet points are unlikely to have the detail required. Money is often used wrongly in the exam – Profit/Capital/Revenue etc.  </a:t>
            </a:r>
            <a:endParaRPr lang="en-US" sz="1400">
              <a:ea typeface="+mn-lt"/>
              <a:cs typeface="+mn-lt"/>
            </a:endParaRPr>
          </a:p>
          <a:p>
            <a:pPr>
              <a:lnSpc>
                <a:spcPct val="100000"/>
              </a:lnSpc>
            </a:pPr>
            <a:r>
              <a:rPr lang="en-GB" sz="1400" dirty="0">
                <a:ea typeface="+mn-lt"/>
                <a:cs typeface="+mn-lt"/>
              </a:rPr>
              <a:t>Read the question carefully – once completed, re-read both the question and the answer.  </a:t>
            </a:r>
            <a:endParaRPr lang="en-US" sz="1400">
              <a:ea typeface="+mn-lt"/>
              <a:cs typeface="+mn-lt"/>
            </a:endParaRPr>
          </a:p>
          <a:p>
            <a:pPr>
              <a:lnSpc>
                <a:spcPct val="100000"/>
              </a:lnSpc>
            </a:pPr>
            <a:r>
              <a:rPr lang="en-GB" sz="1400" dirty="0">
                <a:ea typeface="+mn-lt"/>
                <a:cs typeface="+mn-lt"/>
              </a:rPr>
              <a:t>Underline the command word in each question.  </a:t>
            </a:r>
            <a:endParaRPr lang="en-US" sz="1400">
              <a:ea typeface="+mn-lt"/>
              <a:cs typeface="+mn-lt"/>
            </a:endParaRPr>
          </a:p>
          <a:p>
            <a:pPr>
              <a:lnSpc>
                <a:spcPct val="100000"/>
              </a:lnSpc>
            </a:pPr>
            <a:r>
              <a:rPr lang="en-GB" sz="1400" dirty="0">
                <a:ea typeface="+mn-lt"/>
                <a:cs typeface="+mn-lt"/>
              </a:rPr>
              <a:t>Look at the mark allocation – remember at least one sentence per mark.  </a:t>
            </a:r>
            <a:endParaRPr lang="en-US" sz="1400">
              <a:ea typeface="+mn-lt"/>
              <a:cs typeface="+mn-lt"/>
            </a:endParaRPr>
          </a:p>
          <a:p>
            <a:pPr>
              <a:lnSpc>
                <a:spcPct val="100000"/>
              </a:lnSpc>
            </a:pPr>
            <a:r>
              <a:rPr lang="en-GB" sz="1400" dirty="0">
                <a:ea typeface="+mn-lt"/>
                <a:cs typeface="+mn-lt"/>
              </a:rPr>
              <a:t>Keep thinking about timing – make sure to move onto the next section with enough time.</a:t>
            </a:r>
            <a:endParaRPr lang="en-US" sz="1400">
              <a:ea typeface="+mn-lt"/>
              <a:cs typeface="+mn-lt"/>
            </a:endParaRPr>
          </a:p>
        </p:txBody>
      </p:sp>
      <p:sp>
        <p:nvSpPr>
          <p:cNvPr id="19" name="Freeform: Shape 18">
            <a:extLst>
              <a:ext uri="{FF2B5EF4-FFF2-40B4-BE49-F238E27FC236}">
                <a16:creationId xmlns:a16="http://schemas.microsoft.com/office/drawing/2014/main" id="{C590FD21-1685-4680-874A-40AF25D926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42217" y="2217687"/>
            <a:ext cx="3849783" cy="4640313"/>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4" descr="Text, whiteboard&#10;&#10;Description automatically generated">
            <a:extLst>
              <a:ext uri="{FF2B5EF4-FFF2-40B4-BE49-F238E27FC236}">
                <a16:creationId xmlns:a16="http://schemas.microsoft.com/office/drawing/2014/main" id="{815D4A72-559E-0F6E-38D3-5F89EFBCB95D}"/>
              </a:ext>
            </a:extLst>
          </p:cNvPr>
          <p:cNvPicPr>
            <a:picLocks noChangeAspect="1"/>
          </p:cNvPicPr>
          <p:nvPr/>
        </p:nvPicPr>
        <p:blipFill>
          <a:blip r:embed="rId3"/>
          <a:stretch>
            <a:fillRect/>
          </a:stretch>
        </p:blipFill>
        <p:spPr>
          <a:xfrm>
            <a:off x="9097888" y="3293246"/>
            <a:ext cx="2654898" cy="2619500"/>
          </a:xfrm>
          <a:prstGeom prst="rect">
            <a:avLst/>
          </a:prstGeom>
        </p:spPr>
      </p:pic>
      <p:sp>
        <p:nvSpPr>
          <p:cNvPr id="6" name="TextBox 5">
            <a:extLst>
              <a:ext uri="{FF2B5EF4-FFF2-40B4-BE49-F238E27FC236}">
                <a16:creationId xmlns:a16="http://schemas.microsoft.com/office/drawing/2014/main" id="{E73A5DC2-0371-A34D-F4CB-F9A6885832D9}"/>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515301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FC8C-573E-75DE-1768-2E1D1806CC88}"/>
              </a:ext>
            </a:extLst>
          </p:cNvPr>
          <p:cNvSpPr>
            <a:spLocks noGrp="1"/>
          </p:cNvSpPr>
          <p:nvPr>
            <p:ph type="title"/>
          </p:nvPr>
        </p:nvSpPr>
        <p:spPr>
          <a:xfrm>
            <a:off x="758952" y="758952"/>
            <a:ext cx="4098036" cy="4754880"/>
          </a:xfrm>
        </p:spPr>
        <p:txBody>
          <a:bodyPr/>
          <a:lstStyle/>
          <a:p>
            <a:r>
              <a:rPr lang="en-US"/>
              <a:t>Project Information</a:t>
            </a:r>
            <a:endParaRPr lang="en-US" dirty="0"/>
          </a:p>
        </p:txBody>
      </p:sp>
      <p:pic>
        <p:nvPicPr>
          <p:cNvPr id="6" name="Picture 6" descr="Text, whiteboard&#10;&#10;Description automatically generated">
            <a:extLst>
              <a:ext uri="{FF2B5EF4-FFF2-40B4-BE49-F238E27FC236}">
                <a16:creationId xmlns:a16="http://schemas.microsoft.com/office/drawing/2014/main" id="{42E53C61-4112-3CB0-9988-0246FFC692C6}"/>
              </a:ext>
            </a:extLst>
          </p:cNvPr>
          <p:cNvPicPr>
            <a:picLocks noChangeAspect="1"/>
          </p:cNvPicPr>
          <p:nvPr/>
        </p:nvPicPr>
        <p:blipFill>
          <a:blip r:embed="rId2"/>
          <a:stretch>
            <a:fillRect/>
          </a:stretch>
        </p:blipFill>
        <p:spPr>
          <a:xfrm>
            <a:off x="1062576" y="3313620"/>
            <a:ext cx="3162384" cy="1903445"/>
          </a:xfrm>
          <a:prstGeom prst="rect">
            <a:avLst/>
          </a:prstGeom>
        </p:spPr>
      </p:pic>
      <p:sp>
        <p:nvSpPr>
          <p:cNvPr id="7" name="TextBox 6">
            <a:extLst>
              <a:ext uri="{FF2B5EF4-FFF2-40B4-BE49-F238E27FC236}">
                <a16:creationId xmlns:a16="http://schemas.microsoft.com/office/drawing/2014/main" id="{1EE4957F-9735-6181-6D6C-1192A2110E3D}"/>
              </a:ext>
            </a:extLst>
          </p:cNvPr>
          <p:cNvSpPr txBox="1"/>
          <p:nvPr/>
        </p:nvSpPr>
        <p:spPr>
          <a:xfrm>
            <a:off x="5733973" y="301084"/>
            <a:ext cx="6451154"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latin typeface="Comic Sans MS"/>
                <a:cs typeface="Segoe UI"/>
              </a:rPr>
              <a:t>The Project is worth 40 marks. This is 33% of the overall marks for the course assessment. </a:t>
            </a:r>
            <a:r>
              <a:rPr lang="en-US" sz="1600" dirty="0">
                <a:latin typeface="Comic Sans MS"/>
              </a:rPr>
              <a:t> </a:t>
            </a:r>
          </a:p>
          <a:p>
            <a:br>
              <a:rPr lang="en-GB" sz="1600" dirty="0">
                <a:latin typeface="Comic Sans MS"/>
                <a:cs typeface="Segoe UI"/>
              </a:rPr>
            </a:br>
            <a:r>
              <a:rPr lang="en-GB" sz="1600" dirty="0">
                <a:latin typeface="Comic Sans MS"/>
                <a:cs typeface="Segoe UI"/>
              </a:rPr>
              <a:t>Marks for the assignment are as follows: </a:t>
            </a:r>
            <a:r>
              <a:rPr lang="en-US" sz="1600" dirty="0">
                <a:latin typeface="Comic Sans MS"/>
              </a:rPr>
              <a:t> </a:t>
            </a:r>
          </a:p>
          <a:p>
            <a:endParaRPr lang="en-US" sz="1600" dirty="0">
              <a:latin typeface="Comic Sans MS"/>
              <a:cs typeface="Segoe UI"/>
            </a:endParaRPr>
          </a:p>
          <a:p>
            <a:endParaRPr lang="en-US" sz="1600" dirty="0">
              <a:latin typeface="Comic Sans MS"/>
              <a:cs typeface="Segoe UI"/>
            </a:endParaRPr>
          </a:p>
          <a:p>
            <a:endParaRPr lang="en-US" sz="1600" dirty="0">
              <a:latin typeface="Comic Sans MS"/>
              <a:cs typeface="Segoe UI"/>
            </a:endParaRPr>
          </a:p>
          <a:p>
            <a:endParaRPr lang="en-US" sz="1600" dirty="0">
              <a:latin typeface="Comic Sans MS"/>
              <a:cs typeface="Segoe UI"/>
            </a:endParaRPr>
          </a:p>
          <a:p>
            <a:endParaRPr lang="en-US" sz="1600" b="1" dirty="0">
              <a:latin typeface="Comic Sans MS"/>
              <a:cs typeface="Segoe UI"/>
            </a:endParaRPr>
          </a:p>
          <a:p>
            <a:endParaRPr lang="en-US" sz="1600" b="1" dirty="0">
              <a:latin typeface="Comic Sans MS"/>
              <a:cs typeface="Segoe UI"/>
            </a:endParaRPr>
          </a:p>
          <a:p>
            <a:endParaRPr lang="en-US" sz="1600" b="1" dirty="0">
              <a:latin typeface="Comic Sans MS"/>
              <a:cs typeface="Segoe UI"/>
            </a:endParaRPr>
          </a:p>
          <a:p>
            <a:endParaRPr lang="en-US" sz="1600" b="1" dirty="0">
              <a:latin typeface="Comic Sans MS"/>
              <a:cs typeface="Segoe UI"/>
            </a:endParaRPr>
          </a:p>
          <a:p>
            <a:endParaRPr lang="en-US" sz="1600" b="1" dirty="0">
              <a:latin typeface="Comic Sans MS"/>
              <a:cs typeface="Segoe UI"/>
            </a:endParaRPr>
          </a:p>
          <a:p>
            <a:endParaRPr lang="en-US" sz="1600" b="1" dirty="0">
              <a:latin typeface="Comic Sans MS"/>
              <a:cs typeface="Segoe UI"/>
            </a:endParaRPr>
          </a:p>
          <a:p>
            <a:br>
              <a:rPr lang="en-US" sz="1600" dirty="0">
                <a:latin typeface="WordVisiCarriageReturn_MSFontService"/>
              </a:rPr>
            </a:br>
            <a:r>
              <a:rPr lang="en-GB" sz="1600" dirty="0">
                <a:latin typeface="Comic Sans MS"/>
                <a:cs typeface="Segoe UI"/>
              </a:rPr>
              <a:t>In this assessment, pupils have to carry out research, analyse information and write a report on an organisation and business issue of their choice. The organisation can operate in the private, public or third sector of the economy. </a:t>
            </a:r>
            <a:r>
              <a:rPr lang="en-US" sz="1600" dirty="0">
                <a:latin typeface="Comic Sans MS"/>
              </a:rPr>
              <a:t> </a:t>
            </a:r>
            <a:endParaRPr lang="en-US" sz="1600" b="1" dirty="0">
              <a:latin typeface="Comic Sans MS"/>
              <a:cs typeface="Segoe UI"/>
            </a:endParaRPr>
          </a:p>
          <a:p>
            <a:endParaRPr lang="en-US" sz="1600" dirty="0">
              <a:latin typeface="Comic Sans MS"/>
              <a:cs typeface="Segoe UI"/>
            </a:endParaRPr>
          </a:p>
          <a:p>
            <a:r>
              <a:rPr lang="en-GB" sz="1600" dirty="0">
                <a:latin typeface="Comic Sans MS"/>
                <a:cs typeface="Segoe UI"/>
              </a:rPr>
              <a:t>The business report should be no longer than 3,500 words (excluding appendices, references and footnotes) and should follow the section headings above. </a:t>
            </a:r>
            <a:r>
              <a:rPr lang="en-US" sz="1600" dirty="0">
                <a:latin typeface="Comic Sans MS"/>
              </a:rPr>
              <a:t> </a:t>
            </a:r>
          </a:p>
        </p:txBody>
      </p:sp>
      <p:graphicFrame>
        <p:nvGraphicFramePr>
          <p:cNvPr id="4" name="Table 3">
            <a:extLst>
              <a:ext uri="{FF2B5EF4-FFF2-40B4-BE49-F238E27FC236}">
                <a16:creationId xmlns:a16="http://schemas.microsoft.com/office/drawing/2014/main" id="{317E8CE9-D27B-93E0-C7C1-EA6F4753A30E}"/>
              </a:ext>
            </a:extLst>
          </p:cNvPr>
          <p:cNvGraphicFramePr>
            <a:graphicFrameLocks noGrp="1"/>
          </p:cNvGraphicFramePr>
          <p:nvPr>
            <p:extLst>
              <p:ext uri="{D42A27DB-BD31-4B8C-83A1-F6EECF244321}">
                <p14:modId xmlns:p14="http://schemas.microsoft.com/office/powerpoint/2010/main" val="2652667898"/>
              </p:ext>
            </p:extLst>
          </p:nvPr>
        </p:nvGraphicFramePr>
        <p:xfrm>
          <a:off x="6326037" y="1423358"/>
          <a:ext cx="4645070" cy="2189638"/>
        </p:xfrm>
        <a:graphic>
          <a:graphicData uri="http://schemas.openxmlformats.org/drawingml/2006/table">
            <a:tbl>
              <a:tblPr firstRow="1" firstCol="1" bandRow="1">
                <a:tableStyleId>{5C22544A-7EE6-4342-B048-85BDC9FD1C3A}</a:tableStyleId>
              </a:tblPr>
              <a:tblGrid>
                <a:gridCol w="3063369">
                  <a:extLst>
                    <a:ext uri="{9D8B030D-6E8A-4147-A177-3AD203B41FA5}">
                      <a16:colId xmlns:a16="http://schemas.microsoft.com/office/drawing/2014/main" val="1460520238"/>
                    </a:ext>
                  </a:extLst>
                </a:gridCol>
                <a:gridCol w="1581701">
                  <a:extLst>
                    <a:ext uri="{9D8B030D-6E8A-4147-A177-3AD203B41FA5}">
                      <a16:colId xmlns:a16="http://schemas.microsoft.com/office/drawing/2014/main" val="3919848324"/>
                    </a:ext>
                  </a:extLst>
                </a:gridCol>
              </a:tblGrid>
              <a:tr h="271859">
                <a:tc>
                  <a:txBody>
                    <a:bodyPr/>
                    <a:lstStyle/>
                    <a:p>
                      <a:pPr>
                        <a:buNone/>
                      </a:pPr>
                      <a:r>
                        <a:rPr lang="en-GB" dirty="0">
                          <a:solidFill>
                            <a:schemeClr val="tx1"/>
                          </a:solidFill>
                          <a:effectLst/>
                          <a:latin typeface="Comic Sans MS"/>
                        </a:rPr>
                        <a:t>Introduction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buNone/>
                      </a:pPr>
                      <a:r>
                        <a:rPr lang="en-GB" dirty="0">
                          <a:solidFill>
                            <a:schemeClr val="tx1"/>
                          </a:solidFill>
                          <a:effectLst/>
                          <a:latin typeface="Comic Sans MS"/>
                        </a:rPr>
                        <a:t>5 marks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3218130064"/>
                  </a:ext>
                </a:extLst>
              </a:tr>
              <a:tr h="543718">
                <a:tc>
                  <a:txBody>
                    <a:bodyPr/>
                    <a:lstStyle/>
                    <a:p>
                      <a:pPr>
                        <a:buNone/>
                      </a:pPr>
                      <a:r>
                        <a:rPr lang="en-GB" dirty="0">
                          <a:solidFill>
                            <a:schemeClr val="tx1"/>
                          </a:solidFill>
                          <a:effectLst/>
                          <a:latin typeface="Comic Sans MS"/>
                        </a:rPr>
                        <a:t>Analysis and Interpretation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buNone/>
                      </a:pPr>
                      <a:r>
                        <a:rPr lang="en-GB" dirty="0">
                          <a:solidFill>
                            <a:schemeClr val="tx1"/>
                          </a:solidFill>
                          <a:effectLst/>
                          <a:latin typeface="Comic Sans MS"/>
                        </a:rPr>
                        <a:t>20 marks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704633508"/>
                  </a:ext>
                </a:extLst>
              </a:tr>
              <a:tr h="543718">
                <a:tc>
                  <a:txBody>
                    <a:bodyPr/>
                    <a:lstStyle/>
                    <a:p>
                      <a:pPr>
                        <a:buNone/>
                      </a:pPr>
                      <a:r>
                        <a:rPr lang="en-GB" dirty="0">
                          <a:solidFill>
                            <a:schemeClr val="tx1"/>
                          </a:solidFill>
                          <a:effectLst/>
                          <a:latin typeface="Comic Sans MS"/>
                        </a:rPr>
                        <a:t>Conclusions and Recommendations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buNone/>
                      </a:pPr>
                      <a:r>
                        <a:rPr lang="en-GB" dirty="0">
                          <a:solidFill>
                            <a:schemeClr val="tx1"/>
                          </a:solidFill>
                          <a:effectLst/>
                          <a:latin typeface="Comic Sans MS"/>
                        </a:rPr>
                        <a:t>8 marks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4214059535"/>
                  </a:ext>
                </a:extLst>
              </a:tr>
              <a:tr h="271859">
                <a:tc>
                  <a:txBody>
                    <a:bodyPr/>
                    <a:lstStyle/>
                    <a:p>
                      <a:pPr>
                        <a:buNone/>
                      </a:pPr>
                      <a:r>
                        <a:rPr lang="en-GB" dirty="0">
                          <a:solidFill>
                            <a:schemeClr val="tx1"/>
                          </a:solidFill>
                          <a:effectLst/>
                          <a:latin typeface="Comic Sans MS"/>
                        </a:rPr>
                        <a:t>Research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buNone/>
                      </a:pPr>
                      <a:r>
                        <a:rPr lang="en-GB" dirty="0">
                          <a:solidFill>
                            <a:schemeClr val="tx1"/>
                          </a:solidFill>
                          <a:effectLst/>
                          <a:latin typeface="Comic Sans MS"/>
                        </a:rPr>
                        <a:t>3 marks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29876759"/>
                  </a:ext>
                </a:extLst>
              </a:tr>
              <a:tr h="543718">
                <a:tc>
                  <a:txBody>
                    <a:bodyPr/>
                    <a:lstStyle/>
                    <a:p>
                      <a:pPr>
                        <a:buNone/>
                      </a:pPr>
                      <a:r>
                        <a:rPr lang="en-GB" dirty="0">
                          <a:solidFill>
                            <a:schemeClr val="tx1"/>
                          </a:solidFill>
                          <a:effectLst/>
                          <a:latin typeface="Comic Sans MS"/>
                        </a:rPr>
                        <a:t>Structure &amp; Referencing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tc>
                  <a:txBody>
                    <a:bodyPr/>
                    <a:lstStyle/>
                    <a:p>
                      <a:pPr>
                        <a:buNone/>
                      </a:pPr>
                      <a:r>
                        <a:rPr lang="en-GB" dirty="0">
                          <a:solidFill>
                            <a:schemeClr val="tx1"/>
                          </a:solidFill>
                          <a:effectLst/>
                          <a:latin typeface="Comic Sans MS"/>
                        </a:rPr>
                        <a:t>4 marks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250957062"/>
                  </a:ext>
                </a:extLst>
              </a:tr>
            </a:tbl>
          </a:graphicData>
        </a:graphic>
      </p:graphicFrame>
    </p:spTree>
    <p:extLst>
      <p:ext uri="{BB962C8B-B14F-4D97-AF65-F5344CB8AC3E}">
        <p14:creationId xmlns:p14="http://schemas.microsoft.com/office/powerpoint/2010/main" val="2894998182"/>
      </p:ext>
    </p:extLst>
  </p:cSld>
  <p:clrMapOvr>
    <a:masterClrMapping/>
  </p:clrMapOvr>
</p:sld>
</file>

<file path=ppt/theme/theme1.xml><?xml version="1.0" encoding="utf-8"?>
<a:theme xmlns:a="http://schemas.openxmlformats.org/drawingml/2006/main" name="HeadlinesVTI">
  <a:themeElements>
    <a:clrScheme name="AnalogousFromDarkSeedLeftStep">
      <a:dk1>
        <a:srgbClr val="000000"/>
      </a:dk1>
      <a:lt1>
        <a:srgbClr val="FFFFFF"/>
      </a:lt1>
      <a:dk2>
        <a:srgbClr val="1B1D2F"/>
      </a:dk2>
      <a:lt2>
        <a:srgbClr val="F0F3F2"/>
      </a:lt2>
      <a:accent1>
        <a:srgbClr val="C34D83"/>
      </a:accent1>
      <a:accent2>
        <a:srgbClr val="B13BA3"/>
      </a:accent2>
      <a:accent3>
        <a:srgbClr val="A04DC3"/>
      </a:accent3>
      <a:accent4>
        <a:srgbClr val="5D3BB1"/>
      </a:accent4>
      <a:accent5>
        <a:srgbClr val="4D5CC3"/>
      </a:accent5>
      <a:accent6>
        <a:srgbClr val="3B7BB1"/>
      </a:accent6>
      <a:hlink>
        <a:srgbClr val="615DC9"/>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fab932d-4a63-4e2f-9fc5-80dd71162bde" xsi:nil="true"/>
    <lcf76f155ced4ddcb4097134ff3c332f xmlns="5c65351b-65b5-4aa0-89bd-b33cfb0750d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8AE44907710F149A6A8504B62D0E538" ma:contentTypeVersion="21" ma:contentTypeDescription="Create a new document." ma:contentTypeScope="" ma:versionID="824dcf7d95a55f0ccbf48d28dd9c17e9">
  <xsd:schema xmlns:xsd="http://www.w3.org/2001/XMLSchema" xmlns:xs="http://www.w3.org/2001/XMLSchema" xmlns:p="http://schemas.microsoft.com/office/2006/metadata/properties" xmlns:ns2="5c65351b-65b5-4aa0-89bd-b33cfb0750d1" xmlns:ns3="7fab932d-4a63-4e2f-9fc5-80dd71162bde" targetNamespace="http://schemas.microsoft.com/office/2006/metadata/properties" ma:root="true" ma:fieldsID="6712817935656225c1778982eb948d5a" ns2:_="" ns3:_="">
    <xsd:import namespace="5c65351b-65b5-4aa0-89bd-b33cfb0750d1"/>
    <xsd:import namespace="7fab932d-4a63-4e2f-9fc5-80dd71162bd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TaxCatchAll" minOccurs="0"/>
                <xsd:element ref="ns2:lcf76f155ced4ddcb4097134ff3c332f"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5351b-65b5-4aa0-89bd-b33cfb0750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fab932d-4a63-4e2f-9fc5-80dd71162bd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f75db6f-f3c2-4a80-b8df-66f0831a8f57}" ma:internalName="TaxCatchAll" ma:showField="CatchAllData" ma:web="7fab932d-4a63-4e2f-9fc5-80dd71162b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CCD4CD-0B21-4027-BAA4-871D887B926B}">
  <ds:schemaRefs>
    <ds:schemaRef ds:uri="http://schemas.microsoft.com/sharepoint/v3/contenttype/forms"/>
  </ds:schemaRefs>
</ds:datastoreItem>
</file>

<file path=customXml/itemProps2.xml><?xml version="1.0" encoding="utf-8"?>
<ds:datastoreItem xmlns:ds="http://schemas.openxmlformats.org/officeDocument/2006/customXml" ds:itemID="{D7731110-EDB6-447E-9B82-57A6FE4AA7CE}">
  <ds:schemaRefs>
    <ds:schemaRef ds:uri="http://schemas.microsoft.com/office/2006/metadata/properties"/>
    <ds:schemaRef ds:uri="http://schemas.microsoft.com/office/infopath/2007/PartnerControls"/>
    <ds:schemaRef ds:uri="7fab932d-4a63-4e2f-9fc5-80dd71162bde"/>
    <ds:schemaRef ds:uri="5c65351b-65b5-4aa0-89bd-b33cfb0750d1"/>
  </ds:schemaRefs>
</ds:datastoreItem>
</file>

<file path=customXml/itemProps3.xml><?xml version="1.0" encoding="utf-8"?>
<ds:datastoreItem xmlns:ds="http://schemas.openxmlformats.org/officeDocument/2006/customXml" ds:itemID="{5E12D4A6-3C4E-47AE-8CCE-93E852FC9C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5351b-65b5-4aa0-89bd-b33cfb0750d1"/>
    <ds:schemaRef ds:uri="7fab932d-4a63-4e2f-9fc5-80dd71162b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HeadlinesVTI</vt:lpstr>
      <vt:lpstr>Advanced Higher Business Management</vt:lpstr>
      <vt:lpstr>Course Information</vt:lpstr>
      <vt:lpstr>Course Overview</vt:lpstr>
      <vt:lpstr>Course Overview</vt:lpstr>
      <vt:lpstr>Further Course Information </vt:lpstr>
      <vt:lpstr>Resources/Support</vt:lpstr>
      <vt:lpstr>Command Words</vt:lpstr>
      <vt:lpstr>Exam Top Tips</vt:lpstr>
      <vt:lpstr>Project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262</cp:revision>
  <dcterms:created xsi:type="dcterms:W3CDTF">2022-10-10T11:30:44Z</dcterms:created>
  <dcterms:modified xsi:type="dcterms:W3CDTF">2026-09-21T11:51:36Z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0x010100D8AE44907710F149A6A8504B62D0E538</vt:lpwstr>
  </property>
  <property fmtid="{D5CDD505-2E9C-101B-9397-08002B2CF9AE}" pid="3" name="MediaServiceImageTags">
    <vt:lpwstr/>
  </property>
</Properties>
</file>