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4"/>
  </p:sldMasterIdLst>
  <p:notesMasterIdLst>
    <p:notesMasterId r:id="rId16"/>
  </p:notesMasterIdLst>
  <p:sldIdLst>
    <p:sldId id="256" r:id="rId5"/>
    <p:sldId id="274" r:id="rId6"/>
    <p:sldId id="257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D6E58C-4853-5EC2-946E-06C49E05C202}" v="11" dt="2026-09-21T11:53:37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90" d="100"/>
          <a:sy n="90" d="100"/>
        </p:scale>
        <p:origin x="23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Scott" userId="S::ed015gscott@glow.sch.uk::a6bf6933-47f2-4b81-a491-106ac55646a8" providerId="AD" clId="Web-{00000000-0000-0000-0000-000000000000}"/>
    <pc:docChg chg="modSld">
      <pc:chgData name="Mrs Scott" userId="S::ed015gscott@glow.sch.uk::a6bf6933-47f2-4b81-a491-106ac55646a8" providerId="AD" clId="Web-{00000000-0000-0000-0000-000000000000}" dt="2026-09-10T08:33:45.582" v="29" actId="20577"/>
      <pc:docMkLst>
        <pc:docMk/>
      </pc:docMkLst>
      <pc:sldChg chg="modSp">
        <pc:chgData name="Mrs Scott" userId="S::ed015gscott@glow.sch.uk::a6bf6933-47f2-4b81-a491-106ac55646a8" providerId="AD" clId="Web-{00000000-0000-0000-0000-000000000000}" dt="2026-09-10T08:30:37.482" v="21" actId="20577"/>
        <pc:sldMkLst>
          <pc:docMk/>
          <pc:sldMk cId="2183081761" sldId="257"/>
        </pc:sldMkLst>
        <pc:spChg chg="mod">
          <ac:chgData name="Mrs Scott" userId="S::ed015gscott@glow.sch.uk::a6bf6933-47f2-4b81-a491-106ac55646a8" providerId="AD" clId="Web-{00000000-0000-0000-0000-000000000000}" dt="2026-09-10T08:30:37.482" v="21" actId="20577"/>
          <ac:spMkLst>
            <pc:docMk/>
            <pc:sldMk cId="2183081761" sldId="257"/>
            <ac:spMk id="5" creationId="{3280BA78-FAD1-DB7E-1705-AD6C8A845426}"/>
          </ac:spMkLst>
        </pc:spChg>
      </pc:sldChg>
      <pc:sldChg chg="modSp">
        <pc:chgData name="Mrs Scott" userId="S::ed015gscott@glow.sch.uk::a6bf6933-47f2-4b81-a491-106ac55646a8" providerId="AD" clId="Web-{00000000-0000-0000-0000-000000000000}" dt="2026-09-10T08:31:43.031" v="26" actId="20577"/>
        <pc:sldMkLst>
          <pc:docMk/>
          <pc:sldMk cId="1859698714" sldId="270"/>
        </pc:sldMkLst>
        <pc:spChg chg="mod">
          <ac:chgData name="Mrs Scott" userId="S::ed015gscott@glow.sch.uk::a6bf6933-47f2-4b81-a491-106ac55646a8" providerId="AD" clId="Web-{00000000-0000-0000-0000-000000000000}" dt="2026-09-10T08:31:43.031" v="26" actId="20577"/>
          <ac:spMkLst>
            <pc:docMk/>
            <pc:sldMk cId="1859698714" sldId="270"/>
            <ac:spMk id="3" creationId="{703FDE6F-2170-C8B3-AB62-B1BE1519324C}"/>
          </ac:spMkLst>
        </pc:spChg>
      </pc:sldChg>
      <pc:sldChg chg="modSp">
        <pc:chgData name="Mrs Scott" userId="S::ed015gscott@glow.sch.uk::a6bf6933-47f2-4b81-a491-106ac55646a8" providerId="AD" clId="Web-{00000000-0000-0000-0000-000000000000}" dt="2026-09-10T08:33:45.582" v="29" actId="20577"/>
        <pc:sldMkLst>
          <pc:docMk/>
          <pc:sldMk cId="3205689435" sldId="271"/>
        </pc:sldMkLst>
        <pc:spChg chg="mod">
          <ac:chgData name="Mrs Scott" userId="S::ed015gscott@glow.sch.uk::a6bf6933-47f2-4b81-a491-106ac55646a8" providerId="AD" clId="Web-{00000000-0000-0000-0000-000000000000}" dt="2026-09-10T08:33:45.582" v="29" actId="20577"/>
          <ac:spMkLst>
            <pc:docMk/>
            <pc:sldMk cId="3205689435" sldId="271"/>
            <ac:spMk id="5" creationId="{EC22EF60-17C1-FB67-CCDE-B1817F5BAB9A}"/>
          </ac:spMkLst>
        </pc:spChg>
      </pc:sldChg>
    </pc:docChg>
  </pc:docChgLst>
  <pc:docChgLst>
    <pc:chgData name="Mrs Scott" userId="S::ed015gscott@glow.sch.uk::a6bf6933-47f2-4b81-a491-106ac55646a8" providerId="AD" clId="Web-{4FD6E58C-4853-5EC2-946E-06C49E05C202}"/>
    <pc:docChg chg="modSld">
      <pc:chgData name="Mrs Scott" userId="S::ed015gscott@glow.sch.uk::a6bf6933-47f2-4b81-a491-106ac55646a8" providerId="AD" clId="Web-{4FD6E58C-4853-5EC2-946E-06C49E05C202}" dt="2026-09-21T11:53:37.603" v="10" actId="1076"/>
      <pc:docMkLst>
        <pc:docMk/>
      </pc:docMkLst>
      <pc:sldChg chg="addSp delSp modSp">
        <pc:chgData name="Mrs Scott" userId="S::ed015gscott@glow.sch.uk::a6bf6933-47f2-4b81-a491-106ac55646a8" providerId="AD" clId="Web-{4FD6E58C-4853-5EC2-946E-06C49E05C202}" dt="2026-09-21T11:53:24.727" v="5" actId="14100"/>
        <pc:sldMkLst>
          <pc:docMk/>
          <pc:sldMk cId="2183081761" sldId="257"/>
        </pc:sldMkLst>
        <pc:picChg chg="add mod modCrop">
          <ac:chgData name="Mrs Scott" userId="S::ed015gscott@glow.sch.uk::a6bf6933-47f2-4b81-a491-106ac55646a8" providerId="AD" clId="Web-{4FD6E58C-4853-5EC2-946E-06C49E05C202}" dt="2026-09-21T11:53:24.727" v="5" actId="14100"/>
          <ac:picMkLst>
            <pc:docMk/>
            <pc:sldMk cId="2183081761" sldId="257"/>
            <ac:picMk id="3" creationId="{F1B6C30D-6A7A-2DFD-B5D8-C5665742C97A}"/>
          </ac:picMkLst>
        </pc:picChg>
        <pc:picChg chg="del">
          <ac:chgData name="Mrs Scott" userId="S::ed015gscott@glow.sch.uk::a6bf6933-47f2-4b81-a491-106ac55646a8" providerId="AD" clId="Web-{4FD6E58C-4853-5EC2-946E-06C49E05C202}" dt="2026-09-21T11:53:14.679" v="0"/>
          <ac:picMkLst>
            <pc:docMk/>
            <pc:sldMk cId="2183081761" sldId="257"/>
            <ac:picMk id="6" creationId="{0FA7E084-1E2E-0402-82A1-5053C370C639}"/>
          </ac:picMkLst>
        </pc:picChg>
      </pc:sldChg>
      <pc:sldChg chg="addSp delSp modSp">
        <pc:chgData name="Mrs Scott" userId="S::ed015gscott@glow.sch.uk::a6bf6933-47f2-4b81-a491-106ac55646a8" providerId="AD" clId="Web-{4FD6E58C-4853-5EC2-946E-06C49E05C202}" dt="2026-09-21T11:53:37.603" v="10" actId="1076"/>
        <pc:sldMkLst>
          <pc:docMk/>
          <pc:sldMk cId="1828909274" sldId="267"/>
        </pc:sldMkLst>
        <pc:picChg chg="del">
          <ac:chgData name="Mrs Scott" userId="S::ed015gscott@glow.sch.uk::a6bf6933-47f2-4b81-a491-106ac55646a8" providerId="AD" clId="Web-{4FD6E58C-4853-5EC2-946E-06C49E05C202}" dt="2026-09-21T11:53:31.024" v="6"/>
          <ac:picMkLst>
            <pc:docMk/>
            <pc:sldMk cId="1828909274" sldId="267"/>
            <ac:picMk id="4" creationId="{241D230B-8317-6444-3B2C-C9BB9427A424}"/>
          </ac:picMkLst>
        </pc:picChg>
        <pc:picChg chg="add mod modCrop">
          <ac:chgData name="Mrs Scott" userId="S::ed015gscott@glow.sch.uk::a6bf6933-47f2-4b81-a491-106ac55646a8" providerId="AD" clId="Web-{4FD6E58C-4853-5EC2-946E-06C49E05C202}" dt="2026-09-21T11:53:37.603" v="10" actId="1076"/>
          <ac:picMkLst>
            <pc:docMk/>
            <pc:sldMk cId="1828909274" sldId="267"/>
            <ac:picMk id="5" creationId="{138E1602-5945-D661-0032-BEBA8E50249A}"/>
          </ac:picMkLst>
        </pc:picChg>
      </pc:sldChg>
    </pc:docChg>
  </pc:docChgLst>
  <pc:docChgLst>
    <pc:chgData name="Mrs Scott" userId="S::ed015gscott@glow.sch.uk::a6bf6933-47f2-4b81-a491-106ac55646a8" providerId="AD" clId="Web-{F3EDDE08-5C58-DAF6-8FDE-B0B885BC7188}"/>
    <pc:docChg chg="addSld modSld sldOrd">
      <pc:chgData name="Mrs Scott" userId="S::ed015gscott@glow.sch.uk::a6bf6933-47f2-4b81-a491-106ac55646a8" providerId="AD" clId="Web-{F3EDDE08-5C58-DAF6-8FDE-B0B885BC7188}" dt="2026-09-15T17:38:52.268" v="57" actId="20577"/>
      <pc:docMkLst>
        <pc:docMk/>
      </pc:docMkLst>
      <pc:sldChg chg="modSp">
        <pc:chgData name="Mrs Scott" userId="S::ed015gscott@glow.sch.uk::a6bf6933-47f2-4b81-a491-106ac55646a8" providerId="AD" clId="Web-{F3EDDE08-5C58-DAF6-8FDE-B0B885BC7188}" dt="2026-09-15T17:38:52.268" v="57" actId="20577"/>
        <pc:sldMkLst>
          <pc:docMk/>
          <pc:sldMk cId="590059030" sldId="256"/>
        </pc:sldMkLst>
        <pc:spChg chg="mod">
          <ac:chgData name="Mrs Scott" userId="S::ed015gscott@glow.sch.uk::a6bf6933-47f2-4b81-a491-106ac55646a8" providerId="AD" clId="Web-{F3EDDE08-5C58-DAF6-8FDE-B0B885BC7188}" dt="2026-09-15T17:37:58.657" v="24" actId="20577"/>
          <ac:spMkLst>
            <pc:docMk/>
            <pc:sldMk cId="590059030" sldId="256"/>
            <ac:spMk id="2" creationId="{01F6342C-37F5-5DEE-8039-62344561F383}"/>
          </ac:spMkLst>
        </pc:spChg>
        <pc:spChg chg="mod">
          <ac:chgData name="Mrs Scott" userId="S::ed015gscott@glow.sch.uk::a6bf6933-47f2-4b81-a491-106ac55646a8" providerId="AD" clId="Web-{F3EDDE08-5C58-DAF6-8FDE-B0B885BC7188}" dt="2026-09-15T17:38:52.268" v="57" actId="20577"/>
          <ac:spMkLst>
            <pc:docMk/>
            <pc:sldMk cId="590059030" sldId="256"/>
            <ac:spMk id="3" creationId="{86BB9105-D4AE-4E57-3298-36F2DE4D7B1F}"/>
          </ac:spMkLst>
        </pc:spChg>
      </pc:sldChg>
      <pc:sldChg chg="modSp add ord replId">
        <pc:chgData name="Mrs Scott" userId="S::ed015gscott@glow.sch.uk::a6bf6933-47f2-4b81-a491-106ac55646a8" providerId="AD" clId="Web-{F3EDDE08-5C58-DAF6-8FDE-B0B885BC7188}" dt="2026-09-15T17:20:40.443" v="20" actId="20577"/>
        <pc:sldMkLst>
          <pc:docMk/>
          <pc:sldMk cId="1545857306" sldId="273"/>
        </pc:sldMkLst>
        <pc:spChg chg="mod">
          <ac:chgData name="Mrs Scott" userId="S::ed015gscott@glow.sch.uk::a6bf6933-47f2-4b81-a491-106ac55646a8" providerId="AD" clId="Web-{F3EDDE08-5C58-DAF6-8FDE-B0B885BC7188}" dt="2026-09-15T17:20:40.443" v="20" actId="20577"/>
          <ac:spMkLst>
            <pc:docMk/>
            <pc:sldMk cId="1545857306" sldId="273"/>
            <ac:spMk id="2" creationId="{F0D0D294-4C60-CD04-B7C6-FD16874EA12D}"/>
          </ac:spMkLst>
        </pc:spChg>
        <pc:spChg chg="mod">
          <ac:chgData name="Mrs Scott" userId="S::ed015gscott@glow.sch.uk::a6bf6933-47f2-4b81-a491-106ac55646a8" providerId="AD" clId="Web-{F3EDDE08-5C58-DAF6-8FDE-B0B885BC7188}" dt="2026-09-15T17:20:33.724" v="10" actId="20577"/>
          <ac:spMkLst>
            <pc:docMk/>
            <pc:sldMk cId="1545857306" sldId="273"/>
            <ac:spMk id="3" creationId="{8F199EBD-A687-4A88-0AEB-D2D2613C7168}"/>
          </ac:spMkLst>
        </pc:spChg>
      </pc:sldChg>
      <pc:sldChg chg="add replId">
        <pc:chgData name="Mrs Scott" userId="S::ed015gscott@glow.sch.uk::a6bf6933-47f2-4b81-a491-106ac55646a8" providerId="AD" clId="Web-{F3EDDE08-5C58-DAF6-8FDE-B0B885BC7188}" dt="2026-09-15T17:37:49.079" v="21"/>
        <pc:sldMkLst>
          <pc:docMk/>
          <pc:sldMk cId="1645450205" sldId="274"/>
        </pc:sldMkLst>
      </pc:sldChg>
    </pc:docChg>
  </pc:docChgLst>
  <pc:docChgLst>
    <pc:chgData name="Mrs Scott" userId="S::ed015gscott@glow.sch.uk::a6bf6933-47f2-4b81-a491-106ac55646a8" providerId="AD" clId="Web-{64A28540-EDFF-5C17-6331-98552642C56B}"/>
    <pc:docChg chg="modSld">
      <pc:chgData name="Mrs Scott" userId="S::ed015gscott@glow.sch.uk::a6bf6933-47f2-4b81-a491-106ac55646a8" providerId="AD" clId="Web-{64A28540-EDFF-5C17-6331-98552642C56B}" dt="2026-09-10T09:17:30.680" v="43" actId="20577"/>
      <pc:docMkLst>
        <pc:docMk/>
      </pc:docMkLst>
      <pc:sldChg chg="modSp">
        <pc:chgData name="Mrs Scott" userId="S::ed015gscott@glow.sch.uk::a6bf6933-47f2-4b81-a491-106ac55646a8" providerId="AD" clId="Web-{64A28540-EDFF-5C17-6331-98552642C56B}" dt="2026-09-10T09:17:30.680" v="43" actId="20577"/>
        <pc:sldMkLst>
          <pc:docMk/>
          <pc:sldMk cId="1772027961" sldId="268"/>
        </pc:sldMkLst>
        <pc:spChg chg="mod">
          <ac:chgData name="Mrs Scott" userId="S::ed015gscott@glow.sch.uk::a6bf6933-47f2-4b81-a491-106ac55646a8" providerId="AD" clId="Web-{64A28540-EDFF-5C17-6331-98552642C56B}" dt="2026-09-10T09:17:30.680" v="43" actId="20577"/>
          <ac:spMkLst>
            <pc:docMk/>
            <pc:sldMk cId="1772027961" sldId="268"/>
            <ac:spMk id="3" creationId="{9F7D9EF1-0555-37FF-3482-53092691C243}"/>
          </ac:spMkLst>
        </pc:spChg>
      </pc:sldChg>
      <pc:sldChg chg="modSp">
        <pc:chgData name="Mrs Scott" userId="S::ed015gscott@glow.sch.uk::a6bf6933-47f2-4b81-a491-106ac55646a8" providerId="AD" clId="Web-{64A28540-EDFF-5C17-6331-98552642C56B}" dt="2026-09-10T09:16:32.086" v="36" actId="20577"/>
        <pc:sldMkLst>
          <pc:docMk/>
          <pc:sldMk cId="3205689435" sldId="271"/>
        </pc:sldMkLst>
        <pc:spChg chg="mod">
          <ac:chgData name="Mrs Scott" userId="S::ed015gscott@glow.sch.uk::a6bf6933-47f2-4b81-a491-106ac55646a8" providerId="AD" clId="Web-{64A28540-EDFF-5C17-6331-98552642C56B}" dt="2026-09-10T09:16:02.446" v="32" actId="20577"/>
          <ac:spMkLst>
            <pc:docMk/>
            <pc:sldMk cId="3205689435" sldId="271"/>
            <ac:spMk id="5" creationId="{EC22EF60-17C1-FB67-CCDE-B1817F5BAB9A}"/>
          </ac:spMkLst>
        </pc:spChg>
        <pc:spChg chg="mod">
          <ac:chgData name="Mrs Scott" userId="S::ed015gscott@glow.sch.uk::a6bf6933-47f2-4b81-a491-106ac55646a8" providerId="AD" clId="Web-{64A28540-EDFF-5C17-6331-98552642C56B}" dt="2026-09-10T09:16:32.086" v="36" actId="20577"/>
          <ac:spMkLst>
            <pc:docMk/>
            <pc:sldMk cId="3205689435" sldId="271"/>
            <ac:spMk id="7" creationId="{AF0D97D6-60AD-72DA-074D-C3EE3B9F4BE8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gif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3758FA-34BF-4FDD-9E76-D0C3F756BE68}" type="doc">
      <dgm:prSet loTypeId="urn:microsoft.com/office/officeart/2005/8/layout/vList3" loCatId="picture" qsTypeId="urn:microsoft.com/office/officeart/2005/8/quickstyle/simple1" qsCatId="simple" csTypeId="urn:microsoft.com/office/officeart/2005/8/colors/accent1_3" csCatId="accent1" phldr="1"/>
      <dgm:spPr/>
    </dgm:pt>
    <dgm:pt modelId="{4D36F18E-9F65-47AB-B481-4BFAE043AAD1}">
      <dgm:prSet custT="1"/>
      <dgm:spPr/>
      <dgm:t>
        <a:bodyPr/>
        <a:lstStyle/>
        <a:p>
          <a:r>
            <a:rPr lang="en-GB" sz="1600" b="1" dirty="0">
              <a:latin typeface="Century Gothic" panose="020B0502020202020204" pitchFamily="34" charset="0"/>
            </a:rPr>
            <a:t>Understanding Business</a:t>
          </a:r>
        </a:p>
      </dgm:t>
    </dgm:pt>
    <dgm:pt modelId="{9D067C17-9C18-46CE-B8C1-94B58131D05B}" type="parTrans" cxnId="{6313BCB2-2B32-452D-9591-81EAB66ED79A}">
      <dgm:prSet/>
      <dgm:spPr/>
      <dgm:t>
        <a:bodyPr/>
        <a:lstStyle/>
        <a:p>
          <a:endParaRPr lang="en-US"/>
        </a:p>
      </dgm:t>
    </dgm:pt>
    <dgm:pt modelId="{F19B3FE1-E801-483F-A29D-FDAE6120D258}" type="sibTrans" cxnId="{6313BCB2-2B32-452D-9591-81EAB66ED79A}">
      <dgm:prSet/>
      <dgm:spPr/>
      <dgm:t>
        <a:bodyPr/>
        <a:lstStyle/>
        <a:p>
          <a:endParaRPr lang="en-US"/>
        </a:p>
      </dgm:t>
    </dgm:pt>
    <dgm:pt modelId="{B685F274-529F-4C7B-8C92-156519AEFFAC}">
      <dgm:prSet/>
      <dgm:spPr/>
      <dgm:t>
        <a:bodyPr/>
        <a:lstStyle/>
        <a:p>
          <a:r>
            <a:rPr lang="en-GB" b="1" dirty="0">
              <a:latin typeface="Century Gothic" panose="020B0502020202020204" pitchFamily="34" charset="0"/>
            </a:rPr>
            <a:t>Marketing </a:t>
          </a:r>
        </a:p>
      </dgm:t>
    </dgm:pt>
    <dgm:pt modelId="{277B1427-4C32-4714-9383-6459FD8CE3AE}" type="parTrans" cxnId="{5C709F99-F4E7-4C81-B420-966A442CF7EA}">
      <dgm:prSet/>
      <dgm:spPr/>
      <dgm:t>
        <a:bodyPr/>
        <a:lstStyle/>
        <a:p>
          <a:endParaRPr lang="en-US"/>
        </a:p>
      </dgm:t>
    </dgm:pt>
    <dgm:pt modelId="{9A8F337F-66D6-4792-9286-A4B2CA9023EE}" type="sibTrans" cxnId="{5C709F99-F4E7-4C81-B420-966A442CF7EA}">
      <dgm:prSet/>
      <dgm:spPr/>
      <dgm:t>
        <a:bodyPr/>
        <a:lstStyle/>
        <a:p>
          <a:endParaRPr lang="en-US"/>
        </a:p>
      </dgm:t>
    </dgm:pt>
    <dgm:pt modelId="{EA99DB32-BACF-1948-9284-A736C3CB07A8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Role of Business in Society </a:t>
          </a:r>
        </a:p>
      </dgm:t>
    </dgm:pt>
    <dgm:pt modelId="{25089423-BC42-3045-A37E-E7DC33098E22}" type="parTrans" cxnId="{03BC06E8-3D9B-F04E-BC23-AFFFD30B7F08}">
      <dgm:prSet/>
      <dgm:spPr/>
      <dgm:t>
        <a:bodyPr/>
        <a:lstStyle/>
        <a:p>
          <a:endParaRPr lang="en-GB"/>
        </a:p>
      </dgm:t>
    </dgm:pt>
    <dgm:pt modelId="{E5B366C7-64AB-0043-9BB9-8334B8CBDD81}" type="sibTrans" cxnId="{03BC06E8-3D9B-F04E-BC23-AFFFD30B7F08}">
      <dgm:prSet/>
      <dgm:spPr/>
      <dgm:t>
        <a:bodyPr/>
        <a:lstStyle/>
        <a:p>
          <a:endParaRPr lang="en-GB"/>
        </a:p>
      </dgm:t>
    </dgm:pt>
    <dgm:pt modelId="{A8B0DA2C-6A1A-8344-9CD4-5A3B3BA33BED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Customer Satisfaction </a:t>
          </a:r>
        </a:p>
      </dgm:t>
    </dgm:pt>
    <dgm:pt modelId="{8DA8D1BE-3217-2F42-9C19-9F605D905270}" type="parTrans" cxnId="{34B77EDD-58D3-D141-9981-E1594437125C}">
      <dgm:prSet/>
      <dgm:spPr/>
      <dgm:t>
        <a:bodyPr/>
        <a:lstStyle/>
        <a:p>
          <a:endParaRPr lang="en-GB"/>
        </a:p>
      </dgm:t>
    </dgm:pt>
    <dgm:pt modelId="{4FC7E266-8BC4-F34B-821D-F6B8B9D9A0CF}" type="sibTrans" cxnId="{34B77EDD-58D3-D141-9981-E1594437125C}">
      <dgm:prSet/>
      <dgm:spPr/>
      <dgm:t>
        <a:bodyPr/>
        <a:lstStyle/>
        <a:p>
          <a:endParaRPr lang="en-GB"/>
        </a:p>
      </dgm:t>
    </dgm:pt>
    <dgm:pt modelId="{52951DC8-4AC1-824B-929E-41197C4CB909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Types of Business organisations </a:t>
          </a:r>
        </a:p>
      </dgm:t>
    </dgm:pt>
    <dgm:pt modelId="{07E675BC-27B8-4341-ACEE-CCD942FF84EE}" type="parTrans" cxnId="{E425200C-ED3D-F743-B4CF-47354D568BB5}">
      <dgm:prSet/>
      <dgm:spPr/>
      <dgm:t>
        <a:bodyPr/>
        <a:lstStyle/>
        <a:p>
          <a:endParaRPr lang="en-GB"/>
        </a:p>
      </dgm:t>
    </dgm:pt>
    <dgm:pt modelId="{26998586-6DC8-4648-9991-25913F88970A}" type="sibTrans" cxnId="{E425200C-ED3D-F743-B4CF-47354D568BB5}">
      <dgm:prSet/>
      <dgm:spPr/>
      <dgm:t>
        <a:bodyPr/>
        <a:lstStyle/>
        <a:p>
          <a:endParaRPr lang="en-GB"/>
        </a:p>
      </dgm:t>
    </dgm:pt>
    <dgm:pt modelId="{8C673705-2452-2B4F-8154-BE77763DD407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Objectives</a:t>
          </a:r>
        </a:p>
      </dgm:t>
    </dgm:pt>
    <dgm:pt modelId="{E8AF36F5-1D7A-A349-8F56-5BDC52CD7E66}" type="parTrans" cxnId="{4DB0C332-6B2E-C948-A619-9C0875D85210}">
      <dgm:prSet/>
      <dgm:spPr/>
      <dgm:t>
        <a:bodyPr/>
        <a:lstStyle/>
        <a:p>
          <a:endParaRPr lang="en-GB"/>
        </a:p>
      </dgm:t>
    </dgm:pt>
    <dgm:pt modelId="{F9A180BD-2C6D-A842-A6AA-2D3EB74E2312}" type="sibTrans" cxnId="{4DB0C332-6B2E-C948-A619-9C0875D85210}">
      <dgm:prSet/>
      <dgm:spPr/>
      <dgm:t>
        <a:bodyPr/>
        <a:lstStyle/>
        <a:p>
          <a:endParaRPr lang="en-GB"/>
        </a:p>
      </dgm:t>
    </dgm:pt>
    <dgm:pt modelId="{D7DAC4C7-695D-E049-9D8F-7CA1F4AF3843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External Factors </a:t>
          </a:r>
        </a:p>
      </dgm:t>
    </dgm:pt>
    <dgm:pt modelId="{7E97F16B-60AD-4147-9503-560030D9CDEF}" type="parTrans" cxnId="{518942E5-5DC0-AB44-915F-B7C49DCB5BDF}">
      <dgm:prSet/>
      <dgm:spPr/>
      <dgm:t>
        <a:bodyPr/>
        <a:lstStyle/>
        <a:p>
          <a:endParaRPr lang="en-GB"/>
        </a:p>
      </dgm:t>
    </dgm:pt>
    <dgm:pt modelId="{8A2F16DB-12B8-6249-87F8-571CD3BA2268}" type="sibTrans" cxnId="{518942E5-5DC0-AB44-915F-B7C49DCB5BDF}">
      <dgm:prSet/>
      <dgm:spPr/>
      <dgm:t>
        <a:bodyPr/>
        <a:lstStyle/>
        <a:p>
          <a:endParaRPr lang="en-GB"/>
        </a:p>
      </dgm:t>
    </dgm:pt>
    <dgm:pt modelId="{8A302557-66DB-904A-8BED-DC56C90564D4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Internal Factors </a:t>
          </a:r>
        </a:p>
      </dgm:t>
    </dgm:pt>
    <dgm:pt modelId="{554C14C7-5A25-A243-A021-95A1DDB66717}" type="parTrans" cxnId="{4AACB321-8907-F44D-BA84-190DD466BB69}">
      <dgm:prSet/>
      <dgm:spPr/>
      <dgm:t>
        <a:bodyPr/>
        <a:lstStyle/>
        <a:p>
          <a:endParaRPr lang="en-GB"/>
        </a:p>
      </dgm:t>
    </dgm:pt>
    <dgm:pt modelId="{AB373E66-FA26-934A-829D-A68202CA368F}" type="sibTrans" cxnId="{4AACB321-8907-F44D-BA84-190DD466BB69}">
      <dgm:prSet/>
      <dgm:spPr/>
      <dgm:t>
        <a:bodyPr/>
        <a:lstStyle/>
        <a:p>
          <a:endParaRPr lang="en-GB"/>
        </a:p>
      </dgm:t>
    </dgm:pt>
    <dgm:pt modelId="{C648BFA7-EA96-A34A-A1B7-6308CEB9E356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Stakeholders</a:t>
          </a:r>
        </a:p>
      </dgm:t>
    </dgm:pt>
    <dgm:pt modelId="{5BBC1F7A-8BE6-D948-8D99-4B61D48AB0D1}" type="parTrans" cxnId="{646AE926-A336-7E4A-9861-A93C647C4BA3}">
      <dgm:prSet/>
      <dgm:spPr/>
      <dgm:t>
        <a:bodyPr/>
        <a:lstStyle/>
        <a:p>
          <a:endParaRPr lang="en-GB"/>
        </a:p>
      </dgm:t>
    </dgm:pt>
    <dgm:pt modelId="{3BDEDE87-3FDF-064A-9261-A892D2DDAA6A}" type="sibTrans" cxnId="{646AE926-A336-7E4A-9861-A93C647C4BA3}">
      <dgm:prSet/>
      <dgm:spPr/>
      <dgm:t>
        <a:bodyPr/>
        <a:lstStyle/>
        <a:p>
          <a:endParaRPr lang="en-GB"/>
        </a:p>
      </dgm:t>
    </dgm:pt>
    <dgm:pt modelId="{433D2E55-902B-4040-B8A9-F5DDB82F459E}">
      <dgm:prSet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Customers</a:t>
          </a:r>
        </a:p>
      </dgm:t>
    </dgm:pt>
    <dgm:pt modelId="{76B019F5-8568-CA48-BFBB-1DEDBB799746}" type="parTrans" cxnId="{2DEDB827-FFDC-DF40-BC37-C9E143D6EE19}">
      <dgm:prSet/>
      <dgm:spPr/>
      <dgm:t>
        <a:bodyPr/>
        <a:lstStyle/>
        <a:p>
          <a:endParaRPr lang="en-GB"/>
        </a:p>
      </dgm:t>
    </dgm:pt>
    <dgm:pt modelId="{CB26857D-35F4-9A40-B19C-93AA5D8820D9}" type="sibTrans" cxnId="{2DEDB827-FFDC-DF40-BC37-C9E143D6EE19}">
      <dgm:prSet/>
      <dgm:spPr/>
      <dgm:t>
        <a:bodyPr/>
        <a:lstStyle/>
        <a:p>
          <a:endParaRPr lang="en-GB"/>
        </a:p>
      </dgm:t>
    </dgm:pt>
    <dgm:pt modelId="{2895B2CE-D464-094C-AAD7-34F9B98EA901}">
      <dgm:prSet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Market Research </a:t>
          </a:r>
        </a:p>
      </dgm:t>
    </dgm:pt>
    <dgm:pt modelId="{1C2ADD04-3A95-A940-A0D5-61BB06D79778}" type="parTrans" cxnId="{95062887-E5E4-894C-AE26-676DB07B519B}">
      <dgm:prSet/>
      <dgm:spPr/>
      <dgm:t>
        <a:bodyPr/>
        <a:lstStyle/>
        <a:p>
          <a:endParaRPr lang="en-GB"/>
        </a:p>
      </dgm:t>
    </dgm:pt>
    <dgm:pt modelId="{BE3E4275-3072-284A-B381-1CC6A6A0C683}" type="sibTrans" cxnId="{95062887-E5E4-894C-AE26-676DB07B519B}">
      <dgm:prSet/>
      <dgm:spPr/>
      <dgm:t>
        <a:bodyPr/>
        <a:lstStyle/>
        <a:p>
          <a:endParaRPr lang="en-GB"/>
        </a:p>
      </dgm:t>
    </dgm:pt>
    <dgm:pt modelId="{975DD354-AD0B-E34F-A59D-839B24582797}">
      <dgm:prSet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Marketing Mix </a:t>
          </a:r>
        </a:p>
      </dgm:t>
    </dgm:pt>
    <dgm:pt modelId="{56AF30DF-4F23-8E49-8267-76499A17FB7A}" type="parTrans" cxnId="{9A2C404D-127C-F54B-A6AE-8F8A987698E4}">
      <dgm:prSet/>
      <dgm:spPr/>
      <dgm:t>
        <a:bodyPr/>
        <a:lstStyle/>
        <a:p>
          <a:endParaRPr lang="en-GB"/>
        </a:p>
      </dgm:t>
    </dgm:pt>
    <dgm:pt modelId="{CE92810E-27AC-B749-8BCF-F18C36AEAF1E}" type="sibTrans" cxnId="{9A2C404D-127C-F54B-A6AE-8F8A987698E4}">
      <dgm:prSet/>
      <dgm:spPr/>
      <dgm:t>
        <a:bodyPr/>
        <a:lstStyle/>
        <a:p>
          <a:endParaRPr lang="en-GB"/>
        </a:p>
      </dgm:t>
    </dgm:pt>
    <dgm:pt modelId="{C326B2EA-096E-DF40-B6DC-A8BFF6C24B2B}">
      <dgm:prSet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Product</a:t>
          </a:r>
        </a:p>
      </dgm:t>
    </dgm:pt>
    <dgm:pt modelId="{40EA2031-C28E-7C46-8132-895375AB73C6}" type="parTrans" cxnId="{9B9F3F12-9ABA-4246-BEDC-CBF91D28ED04}">
      <dgm:prSet/>
      <dgm:spPr/>
      <dgm:t>
        <a:bodyPr/>
        <a:lstStyle/>
        <a:p>
          <a:endParaRPr lang="en-GB"/>
        </a:p>
      </dgm:t>
    </dgm:pt>
    <dgm:pt modelId="{1A7FCC8C-B14D-6D48-AE4E-DDBC50CF9038}" type="sibTrans" cxnId="{9B9F3F12-9ABA-4246-BEDC-CBF91D28ED04}">
      <dgm:prSet/>
      <dgm:spPr/>
      <dgm:t>
        <a:bodyPr/>
        <a:lstStyle/>
        <a:p>
          <a:endParaRPr lang="en-GB"/>
        </a:p>
      </dgm:t>
    </dgm:pt>
    <dgm:pt modelId="{3F6498DB-D46F-4943-A5C2-16B01913CB66}">
      <dgm:prSet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Price</a:t>
          </a:r>
        </a:p>
      </dgm:t>
    </dgm:pt>
    <dgm:pt modelId="{D3F9BDC9-CD0A-0C4F-8ACE-34E658B8C2F3}" type="parTrans" cxnId="{2B5536B6-5DC4-3243-A3D5-EFD19F6121B8}">
      <dgm:prSet/>
      <dgm:spPr/>
      <dgm:t>
        <a:bodyPr/>
        <a:lstStyle/>
        <a:p>
          <a:endParaRPr lang="en-GB"/>
        </a:p>
      </dgm:t>
    </dgm:pt>
    <dgm:pt modelId="{30CF414C-280A-4041-8019-6192AE64BB77}" type="sibTrans" cxnId="{2B5536B6-5DC4-3243-A3D5-EFD19F6121B8}">
      <dgm:prSet/>
      <dgm:spPr/>
      <dgm:t>
        <a:bodyPr/>
        <a:lstStyle/>
        <a:p>
          <a:endParaRPr lang="en-GB"/>
        </a:p>
      </dgm:t>
    </dgm:pt>
    <dgm:pt modelId="{AE9E1EC1-6892-FC4B-88ED-F95D457D0CB4}">
      <dgm:prSet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Place </a:t>
          </a:r>
        </a:p>
      </dgm:t>
    </dgm:pt>
    <dgm:pt modelId="{9C3EE6B9-F096-0146-9E10-9EC8AE698C32}" type="parTrans" cxnId="{D86C67A8-3E3B-D14A-A0C2-58AAD83DA4C6}">
      <dgm:prSet/>
      <dgm:spPr/>
      <dgm:t>
        <a:bodyPr/>
        <a:lstStyle/>
        <a:p>
          <a:endParaRPr lang="en-GB"/>
        </a:p>
      </dgm:t>
    </dgm:pt>
    <dgm:pt modelId="{2C74D088-6604-3540-9421-2DFE4612E18F}" type="sibTrans" cxnId="{D86C67A8-3E3B-D14A-A0C2-58AAD83DA4C6}">
      <dgm:prSet/>
      <dgm:spPr/>
      <dgm:t>
        <a:bodyPr/>
        <a:lstStyle/>
        <a:p>
          <a:endParaRPr lang="en-GB"/>
        </a:p>
      </dgm:t>
    </dgm:pt>
    <dgm:pt modelId="{18B443D1-4F92-984C-BA3A-7907EB8DBCFE}">
      <dgm:prSet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Promotion </a:t>
          </a:r>
        </a:p>
      </dgm:t>
    </dgm:pt>
    <dgm:pt modelId="{D2BC76E1-FBCB-8E4F-9C9A-79392B460779}" type="parTrans" cxnId="{16CDF241-E203-0545-868E-AE891924D5A8}">
      <dgm:prSet/>
      <dgm:spPr/>
      <dgm:t>
        <a:bodyPr/>
        <a:lstStyle/>
        <a:p>
          <a:endParaRPr lang="en-GB"/>
        </a:p>
      </dgm:t>
    </dgm:pt>
    <dgm:pt modelId="{84419C37-177A-9C48-B7B7-A16633E30B62}" type="sibTrans" cxnId="{16CDF241-E203-0545-868E-AE891924D5A8}">
      <dgm:prSet/>
      <dgm:spPr/>
      <dgm:t>
        <a:bodyPr/>
        <a:lstStyle/>
        <a:p>
          <a:endParaRPr lang="en-GB"/>
        </a:p>
      </dgm:t>
    </dgm:pt>
    <dgm:pt modelId="{53DC0BEC-77D8-744C-9AF1-49B8A9F371F2}">
      <dgm:prSet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Technology</a:t>
          </a:r>
        </a:p>
      </dgm:t>
    </dgm:pt>
    <dgm:pt modelId="{1ED4B252-9654-5643-A810-3271F04D32AE}" type="parTrans" cxnId="{C49B3EB3-7AF0-0E4C-89CB-603526B5B542}">
      <dgm:prSet/>
      <dgm:spPr/>
      <dgm:t>
        <a:bodyPr/>
        <a:lstStyle/>
        <a:p>
          <a:endParaRPr lang="en-GB"/>
        </a:p>
      </dgm:t>
    </dgm:pt>
    <dgm:pt modelId="{EEEEF083-2FF0-F94A-8954-FDAB01E75EBD}" type="sibTrans" cxnId="{C49B3EB3-7AF0-0E4C-89CB-603526B5B542}">
      <dgm:prSet/>
      <dgm:spPr/>
      <dgm:t>
        <a:bodyPr/>
        <a:lstStyle/>
        <a:p>
          <a:endParaRPr lang="en-GB"/>
        </a:p>
      </dgm:t>
    </dgm:pt>
    <dgm:pt modelId="{F5411A13-E6A8-44B7-9FBF-DBD3FB70CF41}" type="pres">
      <dgm:prSet presAssocID="{B93758FA-34BF-4FDD-9E76-D0C3F756BE68}" presName="linearFlow" presStyleCnt="0">
        <dgm:presLayoutVars>
          <dgm:dir/>
          <dgm:resizeHandles val="exact"/>
        </dgm:presLayoutVars>
      </dgm:prSet>
      <dgm:spPr/>
    </dgm:pt>
    <dgm:pt modelId="{3C069FC8-A35A-47EC-9CC6-943D266E19AD}" type="pres">
      <dgm:prSet presAssocID="{4D36F18E-9F65-47AB-B481-4BFAE043AAD1}" presName="composite" presStyleCnt="0"/>
      <dgm:spPr/>
    </dgm:pt>
    <dgm:pt modelId="{5601A75D-8FB0-4F0F-8D56-D2626EFBCF05}" type="pres">
      <dgm:prSet presAssocID="{4D36F18E-9F65-47AB-B481-4BFAE043AAD1}" presName="imgShp" presStyleLbl="fgImgPlac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2705B83-9003-4EBF-AD52-3160422E71A8}" type="pres">
      <dgm:prSet presAssocID="{4D36F18E-9F65-47AB-B481-4BFAE043AAD1}" presName="txShp" presStyleLbl="node1" presStyleIdx="0" presStyleCnt="2">
        <dgm:presLayoutVars>
          <dgm:bulletEnabled val="1"/>
        </dgm:presLayoutVars>
      </dgm:prSet>
      <dgm:spPr/>
    </dgm:pt>
    <dgm:pt modelId="{68448FE4-085D-4FF4-9A7B-BA74649DC2F2}" type="pres">
      <dgm:prSet presAssocID="{F19B3FE1-E801-483F-A29D-FDAE6120D258}" presName="spacing" presStyleCnt="0"/>
      <dgm:spPr/>
    </dgm:pt>
    <dgm:pt modelId="{360BA7A8-A5F7-40FC-9327-FE9C44BDA60F}" type="pres">
      <dgm:prSet presAssocID="{B685F274-529F-4C7B-8C92-156519AEFFAC}" presName="composite" presStyleCnt="0"/>
      <dgm:spPr/>
    </dgm:pt>
    <dgm:pt modelId="{F38B2D90-EFE0-4352-BBC7-82366431C2D8}" type="pres">
      <dgm:prSet presAssocID="{B685F274-529F-4C7B-8C92-156519AEFFAC}" presName="imgShp" presStyleLbl="fgImgPlace1" presStyleIdx="1" presStyleCnt="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9EFCFD7E-E73F-430B-89E8-7384830190F5}" type="pres">
      <dgm:prSet presAssocID="{B685F274-529F-4C7B-8C92-156519AEFFAC}" presName="txShp" presStyleLbl="node1" presStyleIdx="1" presStyleCnt="2" custLinFactNeighborX="211" custLinFactNeighborY="-222">
        <dgm:presLayoutVars>
          <dgm:bulletEnabled val="1"/>
        </dgm:presLayoutVars>
      </dgm:prSet>
      <dgm:spPr/>
    </dgm:pt>
  </dgm:ptLst>
  <dgm:cxnLst>
    <dgm:cxn modelId="{816E8A05-810E-4244-8473-0A72E578D77E}" type="presOf" srcId="{3F6498DB-D46F-4943-A5C2-16B01913CB66}" destId="{9EFCFD7E-E73F-430B-89E8-7384830190F5}" srcOrd="0" destOrd="5" presId="urn:microsoft.com/office/officeart/2005/8/layout/vList3"/>
    <dgm:cxn modelId="{B2782A09-FB83-E245-98EE-7124487E9C28}" type="presOf" srcId="{975DD354-AD0B-E34F-A59D-839B24582797}" destId="{9EFCFD7E-E73F-430B-89E8-7384830190F5}" srcOrd="0" destOrd="3" presId="urn:microsoft.com/office/officeart/2005/8/layout/vList3"/>
    <dgm:cxn modelId="{E425200C-ED3D-F743-B4CF-47354D568BB5}" srcId="{4D36F18E-9F65-47AB-B481-4BFAE043AAD1}" destId="{52951DC8-4AC1-824B-929E-41197C4CB909}" srcOrd="2" destOrd="0" parTransId="{07E675BC-27B8-4341-ACEE-CCD942FF84EE}" sibTransId="{26998586-6DC8-4648-9991-25913F88970A}"/>
    <dgm:cxn modelId="{9B9F3F12-9ABA-4246-BEDC-CBF91D28ED04}" srcId="{B685F274-529F-4C7B-8C92-156519AEFFAC}" destId="{C326B2EA-096E-DF40-B6DC-A8BFF6C24B2B}" srcOrd="3" destOrd="0" parTransId="{40EA2031-C28E-7C46-8132-895375AB73C6}" sibTransId="{1A7FCC8C-B14D-6D48-AE4E-DDBC50CF9038}"/>
    <dgm:cxn modelId="{4AACB321-8907-F44D-BA84-190DD466BB69}" srcId="{4D36F18E-9F65-47AB-B481-4BFAE043AAD1}" destId="{8A302557-66DB-904A-8BED-DC56C90564D4}" srcOrd="5" destOrd="0" parTransId="{554C14C7-5A25-A243-A021-95A1DDB66717}" sibTransId="{AB373E66-FA26-934A-829D-A68202CA368F}"/>
    <dgm:cxn modelId="{A872DA23-3DF3-2E48-8C96-EFD9F0E217A3}" type="presOf" srcId="{8A302557-66DB-904A-8BED-DC56C90564D4}" destId="{92705B83-9003-4EBF-AD52-3160422E71A8}" srcOrd="0" destOrd="6" presId="urn:microsoft.com/office/officeart/2005/8/layout/vList3"/>
    <dgm:cxn modelId="{646AE926-A336-7E4A-9861-A93C647C4BA3}" srcId="{4D36F18E-9F65-47AB-B481-4BFAE043AAD1}" destId="{C648BFA7-EA96-A34A-A1B7-6308CEB9E356}" srcOrd="6" destOrd="0" parTransId="{5BBC1F7A-8BE6-D948-8D99-4B61D48AB0D1}" sibTransId="{3BDEDE87-3FDF-064A-9261-A892D2DDAA6A}"/>
    <dgm:cxn modelId="{2DEDB827-FFDC-DF40-BC37-C9E143D6EE19}" srcId="{B685F274-529F-4C7B-8C92-156519AEFFAC}" destId="{433D2E55-902B-4040-B8A9-F5DDB82F459E}" srcOrd="0" destOrd="0" parTransId="{76B019F5-8568-CA48-BFBB-1DEDBB799746}" sibTransId="{CB26857D-35F4-9A40-B19C-93AA5D8820D9}"/>
    <dgm:cxn modelId="{4DB0C332-6B2E-C948-A619-9C0875D85210}" srcId="{4D36F18E-9F65-47AB-B481-4BFAE043AAD1}" destId="{8C673705-2452-2B4F-8154-BE77763DD407}" srcOrd="3" destOrd="0" parTransId="{E8AF36F5-1D7A-A349-8F56-5BDC52CD7E66}" sibTransId="{F9A180BD-2C6D-A842-A6AA-2D3EB74E2312}"/>
    <dgm:cxn modelId="{ADD7BB3A-6EB3-C94E-A197-05EA9C2AA21D}" type="presOf" srcId="{A8B0DA2C-6A1A-8344-9CD4-5A3B3BA33BED}" destId="{92705B83-9003-4EBF-AD52-3160422E71A8}" srcOrd="0" destOrd="2" presId="urn:microsoft.com/office/officeart/2005/8/layout/vList3"/>
    <dgm:cxn modelId="{16CDF241-E203-0545-868E-AE891924D5A8}" srcId="{B685F274-529F-4C7B-8C92-156519AEFFAC}" destId="{18B443D1-4F92-984C-BA3A-7907EB8DBCFE}" srcOrd="6" destOrd="0" parTransId="{D2BC76E1-FBCB-8E4F-9C9A-79392B460779}" sibTransId="{84419C37-177A-9C48-B7B7-A16633E30B62}"/>
    <dgm:cxn modelId="{9FAB3944-7C8E-0647-8B4E-BC53F3F91C1E}" type="presOf" srcId="{52951DC8-4AC1-824B-929E-41197C4CB909}" destId="{92705B83-9003-4EBF-AD52-3160422E71A8}" srcOrd="0" destOrd="3" presId="urn:microsoft.com/office/officeart/2005/8/layout/vList3"/>
    <dgm:cxn modelId="{1F7F5848-29EB-8544-AF2E-0A35E7977605}" type="presOf" srcId="{C648BFA7-EA96-A34A-A1B7-6308CEB9E356}" destId="{92705B83-9003-4EBF-AD52-3160422E71A8}" srcOrd="0" destOrd="7" presId="urn:microsoft.com/office/officeart/2005/8/layout/vList3"/>
    <dgm:cxn modelId="{9A2C404D-127C-F54B-A6AE-8F8A987698E4}" srcId="{B685F274-529F-4C7B-8C92-156519AEFFAC}" destId="{975DD354-AD0B-E34F-A59D-839B24582797}" srcOrd="2" destOrd="0" parTransId="{56AF30DF-4F23-8E49-8267-76499A17FB7A}" sibTransId="{CE92810E-27AC-B749-8BCF-F18C36AEAF1E}"/>
    <dgm:cxn modelId="{E12B1F80-D35E-45A9-B894-EE705E76EB69}" type="presOf" srcId="{4D36F18E-9F65-47AB-B481-4BFAE043AAD1}" destId="{92705B83-9003-4EBF-AD52-3160422E71A8}" srcOrd="0" destOrd="0" presId="urn:microsoft.com/office/officeart/2005/8/layout/vList3"/>
    <dgm:cxn modelId="{95062887-E5E4-894C-AE26-676DB07B519B}" srcId="{B685F274-529F-4C7B-8C92-156519AEFFAC}" destId="{2895B2CE-D464-094C-AAD7-34F9B98EA901}" srcOrd="1" destOrd="0" parTransId="{1C2ADD04-3A95-A940-A0D5-61BB06D79778}" sibTransId="{BE3E4275-3072-284A-B381-1CC6A6A0C683}"/>
    <dgm:cxn modelId="{4B791090-FADC-BB41-9965-25E246A6FC85}" type="presOf" srcId="{2895B2CE-D464-094C-AAD7-34F9B98EA901}" destId="{9EFCFD7E-E73F-430B-89E8-7384830190F5}" srcOrd="0" destOrd="2" presId="urn:microsoft.com/office/officeart/2005/8/layout/vList3"/>
    <dgm:cxn modelId="{5C709F99-F4E7-4C81-B420-966A442CF7EA}" srcId="{B93758FA-34BF-4FDD-9E76-D0C3F756BE68}" destId="{B685F274-529F-4C7B-8C92-156519AEFFAC}" srcOrd="1" destOrd="0" parTransId="{277B1427-4C32-4714-9383-6459FD8CE3AE}" sibTransId="{9A8F337F-66D6-4792-9286-A4B2CA9023EE}"/>
    <dgm:cxn modelId="{220200A3-DE76-0D46-AFD1-AA0B774757F5}" type="presOf" srcId="{C326B2EA-096E-DF40-B6DC-A8BFF6C24B2B}" destId="{9EFCFD7E-E73F-430B-89E8-7384830190F5}" srcOrd="0" destOrd="4" presId="urn:microsoft.com/office/officeart/2005/8/layout/vList3"/>
    <dgm:cxn modelId="{D86C67A8-3E3B-D14A-A0C2-58AAD83DA4C6}" srcId="{B685F274-529F-4C7B-8C92-156519AEFFAC}" destId="{AE9E1EC1-6892-FC4B-88ED-F95D457D0CB4}" srcOrd="5" destOrd="0" parTransId="{9C3EE6B9-F096-0146-9E10-9EC8AE698C32}" sibTransId="{2C74D088-6604-3540-9421-2DFE4612E18F}"/>
    <dgm:cxn modelId="{6313BCB2-2B32-452D-9591-81EAB66ED79A}" srcId="{B93758FA-34BF-4FDD-9E76-D0C3F756BE68}" destId="{4D36F18E-9F65-47AB-B481-4BFAE043AAD1}" srcOrd="0" destOrd="0" parTransId="{9D067C17-9C18-46CE-B8C1-94B58131D05B}" sibTransId="{F19B3FE1-E801-483F-A29D-FDAE6120D258}"/>
    <dgm:cxn modelId="{C49B3EB3-7AF0-0E4C-89CB-603526B5B542}" srcId="{B685F274-529F-4C7B-8C92-156519AEFFAC}" destId="{53DC0BEC-77D8-744C-9AF1-49B8A9F371F2}" srcOrd="7" destOrd="0" parTransId="{1ED4B252-9654-5643-A810-3271F04D32AE}" sibTransId="{EEEEF083-2FF0-F94A-8954-FDAB01E75EBD}"/>
    <dgm:cxn modelId="{2887D1B3-C40C-6844-B291-637C8698D8F3}" type="presOf" srcId="{433D2E55-902B-4040-B8A9-F5DDB82F459E}" destId="{9EFCFD7E-E73F-430B-89E8-7384830190F5}" srcOrd="0" destOrd="1" presId="urn:microsoft.com/office/officeart/2005/8/layout/vList3"/>
    <dgm:cxn modelId="{2B5536B6-5DC4-3243-A3D5-EFD19F6121B8}" srcId="{B685F274-529F-4C7B-8C92-156519AEFFAC}" destId="{3F6498DB-D46F-4943-A5C2-16B01913CB66}" srcOrd="4" destOrd="0" parTransId="{D3F9BDC9-CD0A-0C4F-8ACE-34E658B8C2F3}" sibTransId="{30CF414C-280A-4041-8019-6192AE64BB77}"/>
    <dgm:cxn modelId="{E7BE8ABB-754E-4E27-8294-2BE68F2350A8}" type="presOf" srcId="{B685F274-529F-4C7B-8C92-156519AEFFAC}" destId="{9EFCFD7E-E73F-430B-89E8-7384830190F5}" srcOrd="0" destOrd="0" presId="urn:microsoft.com/office/officeart/2005/8/layout/vList3"/>
    <dgm:cxn modelId="{4FEB1AC5-FEC4-E247-9AA2-185FDDF8ED58}" type="presOf" srcId="{18B443D1-4F92-984C-BA3A-7907EB8DBCFE}" destId="{9EFCFD7E-E73F-430B-89E8-7384830190F5}" srcOrd="0" destOrd="7" presId="urn:microsoft.com/office/officeart/2005/8/layout/vList3"/>
    <dgm:cxn modelId="{52E0F7D1-3914-9048-B98C-95291B460508}" type="presOf" srcId="{AE9E1EC1-6892-FC4B-88ED-F95D457D0CB4}" destId="{9EFCFD7E-E73F-430B-89E8-7384830190F5}" srcOrd="0" destOrd="6" presId="urn:microsoft.com/office/officeart/2005/8/layout/vList3"/>
    <dgm:cxn modelId="{2A98FFD4-585A-014A-914D-BAC6169B4917}" type="presOf" srcId="{8C673705-2452-2B4F-8154-BE77763DD407}" destId="{92705B83-9003-4EBF-AD52-3160422E71A8}" srcOrd="0" destOrd="4" presId="urn:microsoft.com/office/officeart/2005/8/layout/vList3"/>
    <dgm:cxn modelId="{34B77EDD-58D3-D141-9981-E1594437125C}" srcId="{4D36F18E-9F65-47AB-B481-4BFAE043AAD1}" destId="{A8B0DA2C-6A1A-8344-9CD4-5A3B3BA33BED}" srcOrd="1" destOrd="0" parTransId="{8DA8D1BE-3217-2F42-9C19-9F605D905270}" sibTransId="{4FC7E266-8BC4-F34B-821D-F6B8B9D9A0CF}"/>
    <dgm:cxn modelId="{518942E5-5DC0-AB44-915F-B7C49DCB5BDF}" srcId="{4D36F18E-9F65-47AB-B481-4BFAE043AAD1}" destId="{D7DAC4C7-695D-E049-9D8F-7CA1F4AF3843}" srcOrd="4" destOrd="0" parTransId="{7E97F16B-60AD-4147-9503-560030D9CDEF}" sibTransId="{8A2F16DB-12B8-6249-87F8-571CD3BA2268}"/>
    <dgm:cxn modelId="{03BC06E8-3D9B-F04E-BC23-AFFFD30B7F08}" srcId="{4D36F18E-9F65-47AB-B481-4BFAE043AAD1}" destId="{EA99DB32-BACF-1948-9284-A736C3CB07A8}" srcOrd="0" destOrd="0" parTransId="{25089423-BC42-3045-A37E-E7DC33098E22}" sibTransId="{E5B366C7-64AB-0043-9BB9-8334B8CBDD81}"/>
    <dgm:cxn modelId="{E73922EC-03EF-5642-A0E8-6E325B992638}" type="presOf" srcId="{53DC0BEC-77D8-744C-9AF1-49B8A9F371F2}" destId="{9EFCFD7E-E73F-430B-89E8-7384830190F5}" srcOrd="0" destOrd="8" presId="urn:microsoft.com/office/officeart/2005/8/layout/vList3"/>
    <dgm:cxn modelId="{F6F116F3-088F-A841-B211-60D4323CBBC9}" type="presOf" srcId="{D7DAC4C7-695D-E049-9D8F-7CA1F4AF3843}" destId="{92705B83-9003-4EBF-AD52-3160422E71A8}" srcOrd="0" destOrd="5" presId="urn:microsoft.com/office/officeart/2005/8/layout/vList3"/>
    <dgm:cxn modelId="{E91C8AF4-9FA6-2147-B358-AE1FF39D0E1A}" type="presOf" srcId="{EA99DB32-BACF-1948-9284-A736C3CB07A8}" destId="{92705B83-9003-4EBF-AD52-3160422E71A8}" srcOrd="0" destOrd="1" presId="urn:microsoft.com/office/officeart/2005/8/layout/vList3"/>
    <dgm:cxn modelId="{34B965F5-9362-4D8B-855C-2F8BD2B75540}" type="presOf" srcId="{B93758FA-34BF-4FDD-9E76-D0C3F756BE68}" destId="{F5411A13-E6A8-44B7-9FBF-DBD3FB70CF41}" srcOrd="0" destOrd="0" presId="urn:microsoft.com/office/officeart/2005/8/layout/vList3"/>
    <dgm:cxn modelId="{D3ECBB0D-CAFE-47B9-AA18-C772CFFB2F67}" type="presParOf" srcId="{F5411A13-E6A8-44B7-9FBF-DBD3FB70CF41}" destId="{3C069FC8-A35A-47EC-9CC6-943D266E19AD}" srcOrd="0" destOrd="0" presId="urn:microsoft.com/office/officeart/2005/8/layout/vList3"/>
    <dgm:cxn modelId="{B154FEE3-3D2C-4874-8333-2C7C7968F074}" type="presParOf" srcId="{3C069FC8-A35A-47EC-9CC6-943D266E19AD}" destId="{5601A75D-8FB0-4F0F-8D56-D2626EFBCF05}" srcOrd="0" destOrd="0" presId="urn:microsoft.com/office/officeart/2005/8/layout/vList3"/>
    <dgm:cxn modelId="{B410A39F-45F5-4945-B6D2-C13C12222177}" type="presParOf" srcId="{3C069FC8-A35A-47EC-9CC6-943D266E19AD}" destId="{92705B83-9003-4EBF-AD52-3160422E71A8}" srcOrd="1" destOrd="0" presId="urn:microsoft.com/office/officeart/2005/8/layout/vList3"/>
    <dgm:cxn modelId="{611BCF3A-7D7B-402F-AC03-4E6BAF95A750}" type="presParOf" srcId="{F5411A13-E6A8-44B7-9FBF-DBD3FB70CF41}" destId="{68448FE4-085D-4FF4-9A7B-BA74649DC2F2}" srcOrd="1" destOrd="0" presId="urn:microsoft.com/office/officeart/2005/8/layout/vList3"/>
    <dgm:cxn modelId="{298A796F-8723-4260-9064-BA001F0FA423}" type="presParOf" srcId="{F5411A13-E6A8-44B7-9FBF-DBD3FB70CF41}" destId="{360BA7A8-A5F7-40FC-9327-FE9C44BDA60F}" srcOrd="2" destOrd="0" presId="urn:microsoft.com/office/officeart/2005/8/layout/vList3"/>
    <dgm:cxn modelId="{30D341CE-5799-4022-95BD-820014D8D730}" type="presParOf" srcId="{360BA7A8-A5F7-40FC-9327-FE9C44BDA60F}" destId="{F38B2D90-EFE0-4352-BBC7-82366431C2D8}" srcOrd="0" destOrd="0" presId="urn:microsoft.com/office/officeart/2005/8/layout/vList3"/>
    <dgm:cxn modelId="{6031FF45-EF95-4396-BF1E-9280AA021EE7}" type="presParOf" srcId="{360BA7A8-A5F7-40FC-9327-FE9C44BDA60F}" destId="{9EFCFD7E-E73F-430B-89E8-7384830190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3758FA-34BF-4FDD-9E76-D0C3F756BE68}" type="doc">
      <dgm:prSet loTypeId="urn:microsoft.com/office/officeart/2005/8/layout/vList3" loCatId="picture" qsTypeId="urn:microsoft.com/office/officeart/2005/8/quickstyle/simple1" qsCatId="simple" csTypeId="urn:microsoft.com/office/officeart/2005/8/colors/accent1_3" csCatId="accent1" phldr="1"/>
      <dgm:spPr/>
    </dgm:pt>
    <dgm:pt modelId="{61D69CA2-0545-46E1-B91C-0CB0689A6721}">
      <dgm:prSet phldrT="[Text]" custT="1"/>
      <dgm:spPr/>
      <dgm:t>
        <a:bodyPr/>
        <a:lstStyle/>
        <a:p>
          <a:r>
            <a:rPr lang="en-US" sz="1300" b="1" dirty="0">
              <a:latin typeface="Century Gothic" panose="020B0502020202020204" pitchFamily="34" charset="0"/>
            </a:rPr>
            <a:t>Operations</a:t>
          </a:r>
        </a:p>
      </dgm:t>
    </dgm:pt>
    <dgm:pt modelId="{6E2D293C-9033-4301-9C08-5981294BDF58}" type="parTrans" cxnId="{4C42BD58-2D38-4108-A281-DCC01252E0CA}">
      <dgm:prSet/>
      <dgm:spPr/>
      <dgm:t>
        <a:bodyPr/>
        <a:lstStyle/>
        <a:p>
          <a:endParaRPr lang="en-US" sz="1300"/>
        </a:p>
      </dgm:t>
    </dgm:pt>
    <dgm:pt modelId="{7FC6462A-F1B8-4247-A516-C1F8CFC56288}" type="sibTrans" cxnId="{4C42BD58-2D38-4108-A281-DCC01252E0CA}">
      <dgm:prSet/>
      <dgm:spPr/>
      <dgm:t>
        <a:bodyPr/>
        <a:lstStyle/>
        <a:p>
          <a:endParaRPr lang="en-US" sz="1300"/>
        </a:p>
      </dgm:t>
    </dgm:pt>
    <dgm:pt modelId="{4D36F18E-9F65-47AB-B481-4BFAE043AAD1}">
      <dgm:prSet custT="1"/>
      <dgm:spPr/>
      <dgm:t>
        <a:bodyPr/>
        <a:lstStyle/>
        <a:p>
          <a:r>
            <a:rPr lang="en-US" sz="1400" b="1" dirty="0">
              <a:latin typeface="Century Gothic" panose="020B0502020202020204" pitchFamily="34" charset="0"/>
            </a:rPr>
            <a:t>Human Resources </a:t>
          </a:r>
        </a:p>
      </dgm:t>
    </dgm:pt>
    <dgm:pt modelId="{9D067C17-9C18-46CE-B8C1-94B58131D05B}" type="parTrans" cxnId="{6313BCB2-2B32-452D-9591-81EAB66ED79A}">
      <dgm:prSet/>
      <dgm:spPr/>
      <dgm:t>
        <a:bodyPr/>
        <a:lstStyle/>
        <a:p>
          <a:endParaRPr lang="en-US" sz="1300"/>
        </a:p>
      </dgm:t>
    </dgm:pt>
    <dgm:pt modelId="{F19B3FE1-E801-483F-A29D-FDAE6120D258}" type="sibTrans" cxnId="{6313BCB2-2B32-452D-9591-81EAB66ED79A}">
      <dgm:prSet/>
      <dgm:spPr/>
      <dgm:t>
        <a:bodyPr/>
        <a:lstStyle/>
        <a:p>
          <a:endParaRPr lang="en-US" sz="1300"/>
        </a:p>
      </dgm:t>
    </dgm:pt>
    <dgm:pt modelId="{B685F274-529F-4C7B-8C92-156519AEFFAC}">
      <dgm:prSet custT="1"/>
      <dgm:spPr/>
      <dgm:t>
        <a:bodyPr/>
        <a:lstStyle/>
        <a:p>
          <a:r>
            <a:rPr lang="en-US" sz="1400" b="1" dirty="0">
              <a:latin typeface="Century Gothic" panose="020B0502020202020204" pitchFamily="34" charset="0"/>
            </a:rPr>
            <a:t>Finance </a:t>
          </a:r>
        </a:p>
      </dgm:t>
    </dgm:pt>
    <dgm:pt modelId="{277B1427-4C32-4714-9383-6459FD8CE3AE}" type="parTrans" cxnId="{5C709F99-F4E7-4C81-B420-966A442CF7EA}">
      <dgm:prSet/>
      <dgm:spPr/>
      <dgm:t>
        <a:bodyPr/>
        <a:lstStyle/>
        <a:p>
          <a:endParaRPr lang="en-US" sz="1300"/>
        </a:p>
      </dgm:t>
    </dgm:pt>
    <dgm:pt modelId="{9A8F337F-66D6-4792-9286-A4B2CA9023EE}" type="sibTrans" cxnId="{5C709F99-F4E7-4C81-B420-966A442CF7EA}">
      <dgm:prSet/>
      <dgm:spPr/>
      <dgm:t>
        <a:bodyPr/>
        <a:lstStyle/>
        <a:p>
          <a:endParaRPr lang="en-US" sz="1300"/>
        </a:p>
      </dgm:t>
    </dgm:pt>
    <dgm:pt modelId="{9B1D93ED-4CB6-5447-9649-C27A9BB2FC85}">
      <dgm:prSet custT="1"/>
      <dgm:spPr/>
      <dgm:t>
        <a:bodyPr/>
        <a:lstStyle/>
        <a:p>
          <a:r>
            <a:rPr lang="en-GB" sz="1300" dirty="0">
              <a:latin typeface="Century Gothic" panose="020B0502020202020204" pitchFamily="34" charset="0"/>
            </a:rPr>
            <a:t>Suppliers (Purchasing Mix)</a:t>
          </a:r>
        </a:p>
      </dgm:t>
    </dgm:pt>
    <dgm:pt modelId="{8298860E-4BA2-0E46-9B0B-523435097DDF}" type="parTrans" cxnId="{81333850-5CF6-884D-A40F-75190A3D95F5}">
      <dgm:prSet/>
      <dgm:spPr/>
      <dgm:t>
        <a:bodyPr/>
        <a:lstStyle/>
        <a:p>
          <a:endParaRPr lang="en-GB" sz="1300"/>
        </a:p>
      </dgm:t>
    </dgm:pt>
    <dgm:pt modelId="{F89DF780-F8FF-D949-8F95-727FD4A41F49}" type="sibTrans" cxnId="{81333850-5CF6-884D-A40F-75190A3D95F5}">
      <dgm:prSet/>
      <dgm:spPr/>
      <dgm:t>
        <a:bodyPr/>
        <a:lstStyle/>
        <a:p>
          <a:endParaRPr lang="en-GB" sz="1300"/>
        </a:p>
      </dgm:t>
    </dgm:pt>
    <dgm:pt modelId="{5EDBC73A-C7E8-274E-9FE6-6644E90B625C}">
      <dgm:prSet custT="1"/>
      <dgm:spPr/>
      <dgm:t>
        <a:bodyPr/>
        <a:lstStyle/>
        <a:p>
          <a:r>
            <a:rPr lang="en-GB" sz="1300" dirty="0">
              <a:latin typeface="Century Gothic" panose="020B0502020202020204" pitchFamily="34" charset="0"/>
            </a:rPr>
            <a:t>Inventory Management </a:t>
          </a:r>
        </a:p>
      </dgm:t>
    </dgm:pt>
    <dgm:pt modelId="{B59789EF-2CFA-6946-BAEC-BB94C50F00C5}" type="parTrans" cxnId="{016F9810-C5EF-9B44-9C93-8F23610609D6}">
      <dgm:prSet/>
      <dgm:spPr/>
      <dgm:t>
        <a:bodyPr/>
        <a:lstStyle/>
        <a:p>
          <a:endParaRPr lang="en-GB" sz="1300"/>
        </a:p>
      </dgm:t>
    </dgm:pt>
    <dgm:pt modelId="{75708E15-3739-F147-B350-2F98F78087E2}" type="sibTrans" cxnId="{016F9810-C5EF-9B44-9C93-8F23610609D6}">
      <dgm:prSet/>
      <dgm:spPr/>
      <dgm:t>
        <a:bodyPr/>
        <a:lstStyle/>
        <a:p>
          <a:endParaRPr lang="en-GB" sz="1300"/>
        </a:p>
      </dgm:t>
    </dgm:pt>
    <dgm:pt modelId="{9A2276B7-9B69-1143-ABFE-56B51B64D554}">
      <dgm:prSet custT="1"/>
      <dgm:spPr/>
      <dgm:t>
        <a:bodyPr/>
        <a:lstStyle/>
        <a:p>
          <a:r>
            <a:rPr lang="en-GB" sz="1300" dirty="0">
              <a:latin typeface="Century Gothic" panose="020B0502020202020204" pitchFamily="34" charset="0"/>
            </a:rPr>
            <a:t>Methods of Production </a:t>
          </a:r>
        </a:p>
      </dgm:t>
    </dgm:pt>
    <dgm:pt modelId="{C9DD3FA2-1398-B846-878C-9DCF0F1FA41A}" type="parTrans" cxnId="{672A70AE-E940-794A-A20E-05DCAF017810}">
      <dgm:prSet/>
      <dgm:spPr/>
      <dgm:t>
        <a:bodyPr/>
        <a:lstStyle/>
        <a:p>
          <a:endParaRPr lang="en-GB" sz="1300"/>
        </a:p>
      </dgm:t>
    </dgm:pt>
    <dgm:pt modelId="{A5768BC5-B8C5-864F-B657-4ED645A18171}" type="sibTrans" cxnId="{672A70AE-E940-794A-A20E-05DCAF017810}">
      <dgm:prSet/>
      <dgm:spPr/>
      <dgm:t>
        <a:bodyPr/>
        <a:lstStyle/>
        <a:p>
          <a:endParaRPr lang="en-GB" sz="1300"/>
        </a:p>
      </dgm:t>
    </dgm:pt>
    <dgm:pt modelId="{595EB1BB-F82B-7A49-8E7A-FB59049E1368}">
      <dgm:prSet custT="1"/>
      <dgm:spPr/>
      <dgm:t>
        <a:bodyPr/>
        <a:lstStyle/>
        <a:p>
          <a:r>
            <a:rPr lang="en-GB" sz="1300" dirty="0">
              <a:latin typeface="Century Gothic" panose="020B0502020202020204" pitchFamily="34" charset="0"/>
            </a:rPr>
            <a:t>Quality </a:t>
          </a:r>
        </a:p>
      </dgm:t>
    </dgm:pt>
    <dgm:pt modelId="{E7575991-D108-5C41-917A-AE93C1FF2472}" type="parTrans" cxnId="{EB16C976-8F3D-F248-9C8C-3070EB42F629}">
      <dgm:prSet/>
      <dgm:spPr/>
      <dgm:t>
        <a:bodyPr/>
        <a:lstStyle/>
        <a:p>
          <a:endParaRPr lang="en-GB" sz="1300"/>
        </a:p>
      </dgm:t>
    </dgm:pt>
    <dgm:pt modelId="{5FCF11A6-9891-2640-AADE-975543E446D9}" type="sibTrans" cxnId="{EB16C976-8F3D-F248-9C8C-3070EB42F629}">
      <dgm:prSet/>
      <dgm:spPr/>
      <dgm:t>
        <a:bodyPr/>
        <a:lstStyle/>
        <a:p>
          <a:endParaRPr lang="en-GB" sz="1300"/>
        </a:p>
      </dgm:t>
    </dgm:pt>
    <dgm:pt modelId="{46815DAF-6689-A047-B338-5A3E35A586DB}">
      <dgm:prSet custT="1"/>
      <dgm:spPr/>
      <dgm:t>
        <a:bodyPr/>
        <a:lstStyle/>
        <a:p>
          <a:r>
            <a:rPr lang="en-GB" sz="1300" dirty="0">
              <a:latin typeface="Century Gothic" panose="020B0502020202020204" pitchFamily="34" charset="0"/>
            </a:rPr>
            <a:t>Ethical and Environmental </a:t>
          </a:r>
        </a:p>
      </dgm:t>
    </dgm:pt>
    <dgm:pt modelId="{EDD5B442-ECD3-B942-9A23-D659E5C0AFE4}" type="parTrans" cxnId="{9DEA61E1-1854-B449-98FD-5971BA6B1F9C}">
      <dgm:prSet/>
      <dgm:spPr/>
      <dgm:t>
        <a:bodyPr/>
        <a:lstStyle/>
        <a:p>
          <a:endParaRPr lang="en-GB" sz="1300"/>
        </a:p>
      </dgm:t>
    </dgm:pt>
    <dgm:pt modelId="{455D6674-90A9-464A-9FC6-39DFC7330CF5}" type="sibTrans" cxnId="{9DEA61E1-1854-B449-98FD-5971BA6B1F9C}">
      <dgm:prSet/>
      <dgm:spPr/>
      <dgm:t>
        <a:bodyPr/>
        <a:lstStyle/>
        <a:p>
          <a:endParaRPr lang="en-GB" sz="1300"/>
        </a:p>
      </dgm:t>
    </dgm:pt>
    <dgm:pt modelId="{8288881F-AA00-6246-A75A-A1D16B0E2354}">
      <dgm:prSet custT="1"/>
      <dgm:spPr/>
      <dgm:t>
        <a:bodyPr/>
        <a:lstStyle/>
        <a:p>
          <a:r>
            <a:rPr lang="en-GB" sz="1300" dirty="0">
              <a:latin typeface="Century Gothic" panose="020B0502020202020204" pitchFamily="34" charset="0"/>
            </a:rPr>
            <a:t>Technology</a:t>
          </a:r>
        </a:p>
      </dgm:t>
    </dgm:pt>
    <dgm:pt modelId="{82CFD910-D9C6-5E45-8DD0-3A0847781E36}" type="parTrans" cxnId="{6E3B2715-4605-AA4E-AC1E-4A6949B8FE31}">
      <dgm:prSet/>
      <dgm:spPr/>
      <dgm:t>
        <a:bodyPr/>
        <a:lstStyle/>
        <a:p>
          <a:endParaRPr lang="en-GB" sz="1300"/>
        </a:p>
      </dgm:t>
    </dgm:pt>
    <dgm:pt modelId="{4A6DD39C-3233-2741-AA31-E8DC15603E55}" type="sibTrans" cxnId="{6E3B2715-4605-AA4E-AC1E-4A6949B8FE31}">
      <dgm:prSet/>
      <dgm:spPr/>
      <dgm:t>
        <a:bodyPr/>
        <a:lstStyle/>
        <a:p>
          <a:endParaRPr lang="en-GB" sz="1300"/>
        </a:p>
      </dgm:t>
    </dgm:pt>
    <dgm:pt modelId="{77ACC7C7-C158-1F4B-9B66-0D477A83D3BC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Recruitment and Selection </a:t>
          </a:r>
        </a:p>
      </dgm:t>
    </dgm:pt>
    <dgm:pt modelId="{1E13AE60-0BD2-1145-B197-1C4985C59966}" type="parTrans" cxnId="{6A8744F6-B460-8747-B784-BAA92FBD9102}">
      <dgm:prSet/>
      <dgm:spPr/>
      <dgm:t>
        <a:bodyPr/>
        <a:lstStyle/>
        <a:p>
          <a:endParaRPr lang="en-GB" sz="1300"/>
        </a:p>
      </dgm:t>
    </dgm:pt>
    <dgm:pt modelId="{EB5734F3-2995-D145-84A6-3BFD17A33BA5}" type="sibTrans" cxnId="{6A8744F6-B460-8747-B784-BAA92FBD9102}">
      <dgm:prSet/>
      <dgm:spPr/>
      <dgm:t>
        <a:bodyPr/>
        <a:lstStyle/>
        <a:p>
          <a:endParaRPr lang="en-GB" sz="1300"/>
        </a:p>
      </dgm:t>
    </dgm:pt>
    <dgm:pt modelId="{888BB2E6-B93E-3443-9CB8-44FF25D15DD0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Training </a:t>
          </a:r>
        </a:p>
      </dgm:t>
    </dgm:pt>
    <dgm:pt modelId="{7D70A025-4AA6-814C-A707-39F829C51E2A}" type="parTrans" cxnId="{545E204F-B678-F844-B539-EED5119A62DE}">
      <dgm:prSet/>
      <dgm:spPr/>
      <dgm:t>
        <a:bodyPr/>
        <a:lstStyle/>
        <a:p>
          <a:endParaRPr lang="en-GB" sz="1300"/>
        </a:p>
      </dgm:t>
    </dgm:pt>
    <dgm:pt modelId="{9E624DBF-ABE6-7A41-81DF-00BAA524E691}" type="sibTrans" cxnId="{545E204F-B678-F844-B539-EED5119A62DE}">
      <dgm:prSet/>
      <dgm:spPr/>
      <dgm:t>
        <a:bodyPr/>
        <a:lstStyle/>
        <a:p>
          <a:endParaRPr lang="en-GB" sz="1300"/>
        </a:p>
      </dgm:t>
    </dgm:pt>
    <dgm:pt modelId="{6B46FF5F-82A7-B84E-A95D-165CC00D0A55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Motivation and Retention</a:t>
          </a:r>
        </a:p>
      </dgm:t>
    </dgm:pt>
    <dgm:pt modelId="{52636410-D6F8-B14E-B727-43A870114FFB}" type="parTrans" cxnId="{E178B7F4-9AF9-BD44-A0F4-0AAD60250A74}">
      <dgm:prSet/>
      <dgm:spPr/>
      <dgm:t>
        <a:bodyPr/>
        <a:lstStyle/>
        <a:p>
          <a:endParaRPr lang="en-GB" sz="1300"/>
        </a:p>
      </dgm:t>
    </dgm:pt>
    <dgm:pt modelId="{8B3B90DA-2616-9044-8661-731E04F5C0ED}" type="sibTrans" cxnId="{E178B7F4-9AF9-BD44-A0F4-0AAD60250A74}">
      <dgm:prSet/>
      <dgm:spPr/>
      <dgm:t>
        <a:bodyPr/>
        <a:lstStyle/>
        <a:p>
          <a:endParaRPr lang="en-GB" sz="1300"/>
        </a:p>
      </dgm:t>
    </dgm:pt>
    <dgm:pt modelId="{F7FE52B3-D068-5B40-A584-2ED1116B9FE3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Legislation </a:t>
          </a:r>
        </a:p>
      </dgm:t>
    </dgm:pt>
    <dgm:pt modelId="{41090CD0-AA88-A24B-B8FF-C21B0DAA5588}" type="parTrans" cxnId="{4DF32664-741A-E640-8358-F6F34A58C3AF}">
      <dgm:prSet/>
      <dgm:spPr/>
      <dgm:t>
        <a:bodyPr/>
        <a:lstStyle/>
        <a:p>
          <a:endParaRPr lang="en-GB" sz="1300"/>
        </a:p>
      </dgm:t>
    </dgm:pt>
    <dgm:pt modelId="{A82328FB-4289-8B47-8B29-679E40EF80A6}" type="sibTrans" cxnId="{4DF32664-741A-E640-8358-F6F34A58C3AF}">
      <dgm:prSet/>
      <dgm:spPr/>
      <dgm:t>
        <a:bodyPr/>
        <a:lstStyle/>
        <a:p>
          <a:endParaRPr lang="en-GB" sz="1300"/>
        </a:p>
      </dgm:t>
    </dgm:pt>
    <dgm:pt modelId="{25224DE2-2DAE-D547-9461-81742C6BFE53}">
      <dgm:prSet custT="1"/>
      <dgm:spPr/>
      <dgm:t>
        <a:bodyPr/>
        <a:lstStyle/>
        <a:p>
          <a:r>
            <a:rPr lang="en-GB" sz="1400" dirty="0">
              <a:latin typeface="Century Gothic" panose="020B0502020202020204" pitchFamily="34" charset="0"/>
            </a:rPr>
            <a:t>Technology </a:t>
          </a:r>
        </a:p>
      </dgm:t>
    </dgm:pt>
    <dgm:pt modelId="{D4A5D0FA-2B10-214D-8E2F-33CB0A743677}" type="parTrans" cxnId="{34FD4502-8C69-A647-BB03-C51FC5F31047}">
      <dgm:prSet/>
      <dgm:spPr/>
      <dgm:t>
        <a:bodyPr/>
        <a:lstStyle/>
        <a:p>
          <a:endParaRPr lang="en-GB" sz="1300"/>
        </a:p>
      </dgm:t>
    </dgm:pt>
    <dgm:pt modelId="{FC8BDAEF-1713-0D47-BD03-7E0170AB8D96}" type="sibTrans" cxnId="{34FD4502-8C69-A647-BB03-C51FC5F31047}">
      <dgm:prSet/>
      <dgm:spPr/>
      <dgm:t>
        <a:bodyPr/>
        <a:lstStyle/>
        <a:p>
          <a:endParaRPr lang="en-GB" sz="1300"/>
        </a:p>
      </dgm:t>
    </dgm:pt>
    <dgm:pt modelId="{E9384A1E-70E7-804E-8341-B343F2D2CDB6}">
      <dgm:prSet custT="1"/>
      <dgm:spPr/>
      <dgm:t>
        <a:bodyPr/>
        <a:lstStyle/>
        <a:p>
          <a:r>
            <a:rPr lang="en-US" sz="1400" dirty="0">
              <a:latin typeface="Century Gothic" panose="020B0502020202020204" pitchFamily="34" charset="0"/>
            </a:rPr>
            <a:t>Sources of Finance </a:t>
          </a:r>
        </a:p>
      </dgm:t>
    </dgm:pt>
    <dgm:pt modelId="{9DDF2ADD-2DD1-CF45-BE58-D571E2DDE4C7}" type="parTrans" cxnId="{D8B8C93E-C71A-3749-816B-8E82F0FBD808}">
      <dgm:prSet/>
      <dgm:spPr/>
      <dgm:t>
        <a:bodyPr/>
        <a:lstStyle/>
        <a:p>
          <a:endParaRPr lang="en-GB"/>
        </a:p>
      </dgm:t>
    </dgm:pt>
    <dgm:pt modelId="{F2C14761-B5C9-BE46-AE78-C49478E93096}" type="sibTrans" cxnId="{D8B8C93E-C71A-3749-816B-8E82F0FBD808}">
      <dgm:prSet/>
      <dgm:spPr/>
      <dgm:t>
        <a:bodyPr/>
        <a:lstStyle/>
        <a:p>
          <a:endParaRPr lang="en-GB"/>
        </a:p>
      </dgm:t>
    </dgm:pt>
    <dgm:pt modelId="{61FFE35D-CD70-F94C-92D5-7CFEC6AABF39}">
      <dgm:prSet custT="1"/>
      <dgm:spPr/>
      <dgm:t>
        <a:bodyPr/>
        <a:lstStyle/>
        <a:p>
          <a:r>
            <a:rPr lang="en-US" sz="1400" dirty="0">
              <a:latin typeface="Century Gothic" panose="020B0502020202020204" pitchFamily="34" charset="0"/>
            </a:rPr>
            <a:t>Break-even</a:t>
          </a:r>
        </a:p>
      </dgm:t>
    </dgm:pt>
    <dgm:pt modelId="{83E83F41-18D9-A248-B04C-0C754FD7DF9F}" type="parTrans" cxnId="{57B08375-3B4F-7141-AB83-112CC9450E4C}">
      <dgm:prSet/>
      <dgm:spPr/>
      <dgm:t>
        <a:bodyPr/>
        <a:lstStyle/>
        <a:p>
          <a:endParaRPr lang="en-GB"/>
        </a:p>
      </dgm:t>
    </dgm:pt>
    <dgm:pt modelId="{E4B361EB-DDB3-844C-92E1-D3F0058E6E1C}" type="sibTrans" cxnId="{57B08375-3B4F-7141-AB83-112CC9450E4C}">
      <dgm:prSet/>
      <dgm:spPr/>
      <dgm:t>
        <a:bodyPr/>
        <a:lstStyle/>
        <a:p>
          <a:endParaRPr lang="en-GB"/>
        </a:p>
      </dgm:t>
    </dgm:pt>
    <dgm:pt modelId="{C99A074C-C8E0-9148-BC01-83CE6E440C38}">
      <dgm:prSet custT="1"/>
      <dgm:spPr/>
      <dgm:t>
        <a:bodyPr/>
        <a:lstStyle/>
        <a:p>
          <a:r>
            <a:rPr lang="en-US" sz="1400" dirty="0">
              <a:latin typeface="Century Gothic" panose="020B0502020202020204" pitchFamily="34" charset="0"/>
            </a:rPr>
            <a:t>Cash Budgeting </a:t>
          </a:r>
        </a:p>
      </dgm:t>
    </dgm:pt>
    <dgm:pt modelId="{92D34231-8EA1-704A-A071-D922DF8F1F19}" type="parTrans" cxnId="{01A0A75D-BDA2-6B41-92BF-AC03DF3C6A73}">
      <dgm:prSet/>
      <dgm:spPr/>
      <dgm:t>
        <a:bodyPr/>
        <a:lstStyle/>
        <a:p>
          <a:endParaRPr lang="en-GB"/>
        </a:p>
      </dgm:t>
    </dgm:pt>
    <dgm:pt modelId="{77F63A04-0999-3C4D-9C25-591101322717}" type="sibTrans" cxnId="{01A0A75D-BDA2-6B41-92BF-AC03DF3C6A73}">
      <dgm:prSet/>
      <dgm:spPr/>
      <dgm:t>
        <a:bodyPr/>
        <a:lstStyle/>
        <a:p>
          <a:endParaRPr lang="en-GB"/>
        </a:p>
      </dgm:t>
    </dgm:pt>
    <dgm:pt modelId="{803CC5C0-9ACC-4946-A6AF-26D82D910F4E}">
      <dgm:prSet custT="1"/>
      <dgm:spPr/>
      <dgm:t>
        <a:bodyPr/>
        <a:lstStyle/>
        <a:p>
          <a:r>
            <a:rPr lang="en-US" sz="1400" dirty="0">
              <a:latin typeface="Century Gothic" panose="020B0502020202020204" pitchFamily="34" charset="0"/>
            </a:rPr>
            <a:t>Income Statements </a:t>
          </a:r>
        </a:p>
      </dgm:t>
    </dgm:pt>
    <dgm:pt modelId="{5C085B77-39E4-6643-AA96-8F69F25CEAA6}" type="parTrans" cxnId="{A8CA44B3-1DEF-0E4E-9948-F25848E7C1A0}">
      <dgm:prSet/>
      <dgm:spPr/>
      <dgm:t>
        <a:bodyPr/>
        <a:lstStyle/>
        <a:p>
          <a:endParaRPr lang="en-GB"/>
        </a:p>
      </dgm:t>
    </dgm:pt>
    <dgm:pt modelId="{A9A2B4D0-26ED-4745-8995-D04FC33805BB}" type="sibTrans" cxnId="{A8CA44B3-1DEF-0E4E-9948-F25848E7C1A0}">
      <dgm:prSet/>
      <dgm:spPr/>
      <dgm:t>
        <a:bodyPr/>
        <a:lstStyle/>
        <a:p>
          <a:endParaRPr lang="en-GB"/>
        </a:p>
      </dgm:t>
    </dgm:pt>
    <dgm:pt modelId="{CE8A7BD0-C3CF-D04E-9DEA-F740E58A903F}">
      <dgm:prSet custT="1"/>
      <dgm:spPr/>
      <dgm:t>
        <a:bodyPr/>
        <a:lstStyle/>
        <a:p>
          <a:r>
            <a:rPr lang="en-US" sz="1400" dirty="0">
              <a:latin typeface="Century Gothic" panose="020B0502020202020204" pitchFamily="34" charset="0"/>
            </a:rPr>
            <a:t>Technology</a:t>
          </a:r>
        </a:p>
      </dgm:t>
    </dgm:pt>
    <dgm:pt modelId="{71D7234D-F81C-BD41-A188-F57930E53E1C}" type="parTrans" cxnId="{A7E5FC12-764A-F94E-B63C-C91B4E38A1C7}">
      <dgm:prSet/>
      <dgm:spPr/>
      <dgm:t>
        <a:bodyPr/>
        <a:lstStyle/>
        <a:p>
          <a:endParaRPr lang="en-GB"/>
        </a:p>
      </dgm:t>
    </dgm:pt>
    <dgm:pt modelId="{BC3BABDC-6496-A44B-AB89-F7E096CD74C5}" type="sibTrans" cxnId="{A7E5FC12-764A-F94E-B63C-C91B4E38A1C7}">
      <dgm:prSet/>
      <dgm:spPr/>
      <dgm:t>
        <a:bodyPr/>
        <a:lstStyle/>
        <a:p>
          <a:endParaRPr lang="en-GB"/>
        </a:p>
      </dgm:t>
    </dgm:pt>
    <dgm:pt modelId="{F5411A13-E6A8-44B7-9FBF-DBD3FB70CF41}" type="pres">
      <dgm:prSet presAssocID="{B93758FA-34BF-4FDD-9E76-D0C3F756BE68}" presName="linearFlow" presStyleCnt="0">
        <dgm:presLayoutVars>
          <dgm:dir/>
          <dgm:resizeHandles val="exact"/>
        </dgm:presLayoutVars>
      </dgm:prSet>
      <dgm:spPr/>
    </dgm:pt>
    <dgm:pt modelId="{14AEBC19-6EC7-498E-8CC9-0BE3B53DAAB9}" type="pres">
      <dgm:prSet presAssocID="{61D69CA2-0545-46E1-B91C-0CB0689A6721}" presName="composite" presStyleCnt="0"/>
      <dgm:spPr/>
    </dgm:pt>
    <dgm:pt modelId="{3F253755-25A0-4276-A900-F06638C2ACC7}" type="pres">
      <dgm:prSet presAssocID="{61D69CA2-0545-46E1-B91C-0CB0689A6721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1C89E8C3-582C-42AA-8217-A6346D308EBC}" type="pres">
      <dgm:prSet presAssocID="{61D69CA2-0545-46E1-B91C-0CB0689A6721}" presName="txShp" presStyleLbl="node1" presStyleIdx="0" presStyleCnt="3">
        <dgm:presLayoutVars>
          <dgm:bulletEnabled val="1"/>
        </dgm:presLayoutVars>
      </dgm:prSet>
      <dgm:spPr/>
    </dgm:pt>
    <dgm:pt modelId="{9DB3E199-AB7C-4824-B92D-1A09E35F1A5C}" type="pres">
      <dgm:prSet presAssocID="{7FC6462A-F1B8-4247-A516-C1F8CFC56288}" presName="spacing" presStyleCnt="0"/>
      <dgm:spPr/>
    </dgm:pt>
    <dgm:pt modelId="{3C069FC8-A35A-47EC-9CC6-943D266E19AD}" type="pres">
      <dgm:prSet presAssocID="{4D36F18E-9F65-47AB-B481-4BFAE043AAD1}" presName="composite" presStyleCnt="0"/>
      <dgm:spPr/>
    </dgm:pt>
    <dgm:pt modelId="{5601A75D-8FB0-4F0F-8D56-D2626EFBCF05}" type="pres">
      <dgm:prSet presAssocID="{4D36F18E-9F65-47AB-B481-4BFAE043AAD1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2705B83-9003-4EBF-AD52-3160422E71A8}" type="pres">
      <dgm:prSet presAssocID="{4D36F18E-9F65-47AB-B481-4BFAE043AAD1}" presName="txShp" presStyleLbl="node1" presStyleIdx="1" presStyleCnt="3">
        <dgm:presLayoutVars>
          <dgm:bulletEnabled val="1"/>
        </dgm:presLayoutVars>
      </dgm:prSet>
      <dgm:spPr/>
    </dgm:pt>
    <dgm:pt modelId="{68448FE4-085D-4FF4-9A7B-BA74649DC2F2}" type="pres">
      <dgm:prSet presAssocID="{F19B3FE1-E801-483F-A29D-FDAE6120D258}" presName="spacing" presStyleCnt="0"/>
      <dgm:spPr/>
    </dgm:pt>
    <dgm:pt modelId="{360BA7A8-A5F7-40FC-9327-FE9C44BDA60F}" type="pres">
      <dgm:prSet presAssocID="{B685F274-529F-4C7B-8C92-156519AEFFAC}" presName="composite" presStyleCnt="0"/>
      <dgm:spPr/>
    </dgm:pt>
    <dgm:pt modelId="{F38B2D90-EFE0-4352-BBC7-82366431C2D8}" type="pres">
      <dgm:prSet presAssocID="{B685F274-529F-4C7B-8C92-156519AEFFAC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EFCFD7E-E73F-430B-89E8-7384830190F5}" type="pres">
      <dgm:prSet presAssocID="{B685F274-529F-4C7B-8C92-156519AEFFAC}" presName="txShp" presStyleLbl="node1" presStyleIdx="2" presStyleCnt="3">
        <dgm:presLayoutVars>
          <dgm:bulletEnabled val="1"/>
        </dgm:presLayoutVars>
      </dgm:prSet>
      <dgm:spPr/>
    </dgm:pt>
  </dgm:ptLst>
  <dgm:cxnLst>
    <dgm:cxn modelId="{34FD4502-8C69-A647-BB03-C51FC5F31047}" srcId="{4D36F18E-9F65-47AB-B481-4BFAE043AAD1}" destId="{25224DE2-2DAE-D547-9461-81742C6BFE53}" srcOrd="4" destOrd="0" parTransId="{D4A5D0FA-2B10-214D-8E2F-33CB0A743677}" sibTransId="{FC8BDAEF-1713-0D47-BD03-7E0170AB8D96}"/>
    <dgm:cxn modelId="{85746607-75F9-9744-B29A-ED277A0E59B9}" type="presOf" srcId="{803CC5C0-9ACC-4946-A6AF-26D82D910F4E}" destId="{9EFCFD7E-E73F-430B-89E8-7384830190F5}" srcOrd="0" destOrd="4" presId="urn:microsoft.com/office/officeart/2005/8/layout/vList3"/>
    <dgm:cxn modelId="{016F9810-C5EF-9B44-9C93-8F23610609D6}" srcId="{61D69CA2-0545-46E1-B91C-0CB0689A6721}" destId="{5EDBC73A-C7E8-274E-9FE6-6644E90B625C}" srcOrd="1" destOrd="0" parTransId="{B59789EF-2CFA-6946-BAEC-BB94C50F00C5}" sibTransId="{75708E15-3739-F147-B350-2F98F78087E2}"/>
    <dgm:cxn modelId="{F5D49910-6F9A-0D4C-8D90-64E1F6BF1E2A}" type="presOf" srcId="{77ACC7C7-C158-1F4B-9B66-0D477A83D3BC}" destId="{92705B83-9003-4EBF-AD52-3160422E71A8}" srcOrd="0" destOrd="1" presId="urn:microsoft.com/office/officeart/2005/8/layout/vList3"/>
    <dgm:cxn modelId="{A7E5FC12-764A-F94E-B63C-C91B4E38A1C7}" srcId="{B685F274-529F-4C7B-8C92-156519AEFFAC}" destId="{CE8A7BD0-C3CF-D04E-9DEA-F740E58A903F}" srcOrd="4" destOrd="0" parTransId="{71D7234D-F81C-BD41-A188-F57930E53E1C}" sibTransId="{BC3BABDC-6496-A44B-AB89-F7E096CD74C5}"/>
    <dgm:cxn modelId="{6E3B2715-4605-AA4E-AC1E-4A6949B8FE31}" srcId="{61D69CA2-0545-46E1-B91C-0CB0689A6721}" destId="{8288881F-AA00-6246-A75A-A1D16B0E2354}" srcOrd="5" destOrd="0" parTransId="{82CFD910-D9C6-5E45-8DD0-3A0847781E36}" sibTransId="{4A6DD39C-3233-2741-AA31-E8DC15603E55}"/>
    <dgm:cxn modelId="{C9EED424-341A-AF47-8ACA-A8B4BCDA3A55}" type="presOf" srcId="{5EDBC73A-C7E8-274E-9FE6-6644E90B625C}" destId="{1C89E8C3-582C-42AA-8217-A6346D308EBC}" srcOrd="0" destOrd="2" presId="urn:microsoft.com/office/officeart/2005/8/layout/vList3"/>
    <dgm:cxn modelId="{6633352F-0F26-6E4A-94E8-A3A1C2590402}" type="presOf" srcId="{6B46FF5F-82A7-B84E-A95D-165CC00D0A55}" destId="{92705B83-9003-4EBF-AD52-3160422E71A8}" srcOrd="0" destOrd="3" presId="urn:microsoft.com/office/officeart/2005/8/layout/vList3"/>
    <dgm:cxn modelId="{637B8B36-0BC7-E248-94C4-3E5BC3241136}" type="presOf" srcId="{8288881F-AA00-6246-A75A-A1D16B0E2354}" destId="{1C89E8C3-582C-42AA-8217-A6346D308EBC}" srcOrd="0" destOrd="6" presId="urn:microsoft.com/office/officeart/2005/8/layout/vList3"/>
    <dgm:cxn modelId="{D8B8C93E-C71A-3749-816B-8E82F0FBD808}" srcId="{B685F274-529F-4C7B-8C92-156519AEFFAC}" destId="{E9384A1E-70E7-804E-8341-B343F2D2CDB6}" srcOrd="0" destOrd="0" parTransId="{9DDF2ADD-2DD1-CF45-BE58-D571E2DDE4C7}" sibTransId="{F2C14761-B5C9-BE46-AE78-C49478E93096}"/>
    <dgm:cxn modelId="{01A0A75D-BDA2-6B41-92BF-AC03DF3C6A73}" srcId="{B685F274-529F-4C7B-8C92-156519AEFFAC}" destId="{C99A074C-C8E0-9148-BC01-83CE6E440C38}" srcOrd="2" destOrd="0" parTransId="{92D34231-8EA1-704A-A071-D922DF8F1F19}" sibTransId="{77F63A04-0999-3C4D-9C25-591101322717}"/>
    <dgm:cxn modelId="{4DF32664-741A-E640-8358-F6F34A58C3AF}" srcId="{4D36F18E-9F65-47AB-B481-4BFAE043AAD1}" destId="{F7FE52B3-D068-5B40-A584-2ED1116B9FE3}" srcOrd="3" destOrd="0" parTransId="{41090CD0-AA88-A24B-B8FF-C21B0DAA5588}" sibTransId="{A82328FB-4289-8B47-8B29-679E40EF80A6}"/>
    <dgm:cxn modelId="{9F3AB94E-A6D4-B649-BB68-41B456B0F6DE}" type="presOf" srcId="{E9384A1E-70E7-804E-8341-B343F2D2CDB6}" destId="{9EFCFD7E-E73F-430B-89E8-7384830190F5}" srcOrd="0" destOrd="1" presId="urn:microsoft.com/office/officeart/2005/8/layout/vList3"/>
    <dgm:cxn modelId="{545E204F-B678-F844-B539-EED5119A62DE}" srcId="{4D36F18E-9F65-47AB-B481-4BFAE043AAD1}" destId="{888BB2E6-B93E-3443-9CB8-44FF25D15DD0}" srcOrd="1" destOrd="0" parTransId="{7D70A025-4AA6-814C-A707-39F829C51E2A}" sibTransId="{9E624DBF-ABE6-7A41-81DF-00BAA524E691}"/>
    <dgm:cxn modelId="{81333850-5CF6-884D-A40F-75190A3D95F5}" srcId="{61D69CA2-0545-46E1-B91C-0CB0689A6721}" destId="{9B1D93ED-4CB6-5447-9649-C27A9BB2FC85}" srcOrd="0" destOrd="0" parTransId="{8298860E-4BA2-0E46-9B0B-523435097DDF}" sibTransId="{F89DF780-F8FF-D949-8F95-727FD4A41F49}"/>
    <dgm:cxn modelId="{57B08375-3B4F-7141-AB83-112CC9450E4C}" srcId="{B685F274-529F-4C7B-8C92-156519AEFFAC}" destId="{61FFE35D-CD70-F94C-92D5-7CFEC6AABF39}" srcOrd="1" destOrd="0" parTransId="{83E83F41-18D9-A248-B04C-0C754FD7DF9F}" sibTransId="{E4B361EB-DDB3-844C-92E1-D3F0058E6E1C}"/>
    <dgm:cxn modelId="{EB16C976-8F3D-F248-9C8C-3070EB42F629}" srcId="{61D69CA2-0545-46E1-B91C-0CB0689A6721}" destId="{595EB1BB-F82B-7A49-8E7A-FB59049E1368}" srcOrd="3" destOrd="0" parTransId="{E7575991-D108-5C41-917A-AE93C1FF2472}" sibTransId="{5FCF11A6-9891-2640-AADE-975543E446D9}"/>
    <dgm:cxn modelId="{4C42BD58-2D38-4108-A281-DCC01252E0CA}" srcId="{B93758FA-34BF-4FDD-9E76-D0C3F756BE68}" destId="{61D69CA2-0545-46E1-B91C-0CB0689A6721}" srcOrd="0" destOrd="0" parTransId="{6E2D293C-9033-4301-9C08-5981294BDF58}" sibTransId="{7FC6462A-F1B8-4247-A516-C1F8CFC56288}"/>
    <dgm:cxn modelId="{E12B1F80-D35E-45A9-B894-EE705E76EB69}" type="presOf" srcId="{4D36F18E-9F65-47AB-B481-4BFAE043AAD1}" destId="{92705B83-9003-4EBF-AD52-3160422E71A8}" srcOrd="0" destOrd="0" presId="urn:microsoft.com/office/officeart/2005/8/layout/vList3"/>
    <dgm:cxn modelId="{3A150F81-4B2D-6D47-9BA0-FD297173D85E}" type="presOf" srcId="{F7FE52B3-D068-5B40-A584-2ED1116B9FE3}" destId="{92705B83-9003-4EBF-AD52-3160422E71A8}" srcOrd="0" destOrd="4" presId="urn:microsoft.com/office/officeart/2005/8/layout/vList3"/>
    <dgm:cxn modelId="{5C709F99-F4E7-4C81-B420-966A442CF7EA}" srcId="{B93758FA-34BF-4FDD-9E76-D0C3F756BE68}" destId="{B685F274-529F-4C7B-8C92-156519AEFFAC}" srcOrd="2" destOrd="0" parTransId="{277B1427-4C32-4714-9383-6459FD8CE3AE}" sibTransId="{9A8F337F-66D6-4792-9286-A4B2CA9023EE}"/>
    <dgm:cxn modelId="{00A0059F-A59C-CE4A-B1DB-02942C9C9F0E}" type="presOf" srcId="{61FFE35D-CD70-F94C-92D5-7CFEC6AABF39}" destId="{9EFCFD7E-E73F-430B-89E8-7384830190F5}" srcOrd="0" destOrd="2" presId="urn:microsoft.com/office/officeart/2005/8/layout/vList3"/>
    <dgm:cxn modelId="{672A70AE-E940-794A-A20E-05DCAF017810}" srcId="{61D69CA2-0545-46E1-B91C-0CB0689A6721}" destId="{9A2276B7-9B69-1143-ABFE-56B51B64D554}" srcOrd="2" destOrd="0" parTransId="{C9DD3FA2-1398-B846-878C-9DCF0F1FA41A}" sibTransId="{A5768BC5-B8C5-864F-B657-4ED645A18171}"/>
    <dgm:cxn modelId="{6313BCB2-2B32-452D-9591-81EAB66ED79A}" srcId="{B93758FA-34BF-4FDD-9E76-D0C3F756BE68}" destId="{4D36F18E-9F65-47AB-B481-4BFAE043AAD1}" srcOrd="1" destOrd="0" parTransId="{9D067C17-9C18-46CE-B8C1-94B58131D05B}" sibTransId="{F19B3FE1-E801-483F-A29D-FDAE6120D258}"/>
    <dgm:cxn modelId="{A3A629B3-17B9-524F-951E-9ABB7F2B5063}" type="presOf" srcId="{595EB1BB-F82B-7A49-8E7A-FB59049E1368}" destId="{1C89E8C3-582C-42AA-8217-A6346D308EBC}" srcOrd="0" destOrd="4" presId="urn:microsoft.com/office/officeart/2005/8/layout/vList3"/>
    <dgm:cxn modelId="{A8CA44B3-1DEF-0E4E-9948-F25848E7C1A0}" srcId="{B685F274-529F-4C7B-8C92-156519AEFFAC}" destId="{803CC5C0-9ACC-4946-A6AF-26D82D910F4E}" srcOrd="3" destOrd="0" parTransId="{5C085B77-39E4-6643-AA96-8F69F25CEAA6}" sibTransId="{A9A2B4D0-26ED-4745-8995-D04FC33805BB}"/>
    <dgm:cxn modelId="{AEBEABB3-D67B-3846-8737-615E17B2D102}" type="presOf" srcId="{C99A074C-C8E0-9148-BC01-83CE6E440C38}" destId="{9EFCFD7E-E73F-430B-89E8-7384830190F5}" srcOrd="0" destOrd="3" presId="urn:microsoft.com/office/officeart/2005/8/layout/vList3"/>
    <dgm:cxn modelId="{E7BE8ABB-754E-4E27-8294-2BE68F2350A8}" type="presOf" srcId="{B685F274-529F-4C7B-8C92-156519AEFFAC}" destId="{9EFCFD7E-E73F-430B-89E8-7384830190F5}" srcOrd="0" destOrd="0" presId="urn:microsoft.com/office/officeart/2005/8/layout/vList3"/>
    <dgm:cxn modelId="{CE5A9EC2-F46D-A34E-AEE7-A24EDBBAAE53}" type="presOf" srcId="{25224DE2-2DAE-D547-9461-81742C6BFE53}" destId="{92705B83-9003-4EBF-AD52-3160422E71A8}" srcOrd="0" destOrd="5" presId="urn:microsoft.com/office/officeart/2005/8/layout/vList3"/>
    <dgm:cxn modelId="{8F0A83C8-BB2B-2140-86B5-60325468A67C}" type="presOf" srcId="{CE8A7BD0-C3CF-D04E-9DEA-F740E58A903F}" destId="{9EFCFD7E-E73F-430B-89E8-7384830190F5}" srcOrd="0" destOrd="5" presId="urn:microsoft.com/office/officeart/2005/8/layout/vList3"/>
    <dgm:cxn modelId="{A9405CD1-D4FF-4124-B3F8-2A3F2F8B5DC2}" type="presOf" srcId="{61D69CA2-0545-46E1-B91C-0CB0689A6721}" destId="{1C89E8C3-582C-42AA-8217-A6346D308EBC}" srcOrd="0" destOrd="0" presId="urn:microsoft.com/office/officeart/2005/8/layout/vList3"/>
    <dgm:cxn modelId="{E6B118D4-349A-7941-9F2B-1750011C0A68}" type="presOf" srcId="{9B1D93ED-4CB6-5447-9649-C27A9BB2FC85}" destId="{1C89E8C3-582C-42AA-8217-A6346D308EBC}" srcOrd="0" destOrd="1" presId="urn:microsoft.com/office/officeart/2005/8/layout/vList3"/>
    <dgm:cxn modelId="{3218EFDA-20A4-E144-91C1-327649EB0DEF}" type="presOf" srcId="{9A2276B7-9B69-1143-ABFE-56B51B64D554}" destId="{1C89E8C3-582C-42AA-8217-A6346D308EBC}" srcOrd="0" destOrd="3" presId="urn:microsoft.com/office/officeart/2005/8/layout/vList3"/>
    <dgm:cxn modelId="{9DEA61E1-1854-B449-98FD-5971BA6B1F9C}" srcId="{61D69CA2-0545-46E1-B91C-0CB0689A6721}" destId="{46815DAF-6689-A047-B338-5A3E35A586DB}" srcOrd="4" destOrd="0" parTransId="{EDD5B442-ECD3-B942-9A23-D659E5C0AFE4}" sibTransId="{455D6674-90A9-464A-9FC6-39DFC7330CF5}"/>
    <dgm:cxn modelId="{E6D1A4E7-9232-8546-9504-7D9F8B422CD9}" type="presOf" srcId="{46815DAF-6689-A047-B338-5A3E35A586DB}" destId="{1C89E8C3-582C-42AA-8217-A6346D308EBC}" srcOrd="0" destOrd="5" presId="urn:microsoft.com/office/officeart/2005/8/layout/vList3"/>
    <dgm:cxn modelId="{09C159E8-6CEA-604A-891B-1478438826A1}" type="presOf" srcId="{888BB2E6-B93E-3443-9CB8-44FF25D15DD0}" destId="{92705B83-9003-4EBF-AD52-3160422E71A8}" srcOrd="0" destOrd="2" presId="urn:microsoft.com/office/officeart/2005/8/layout/vList3"/>
    <dgm:cxn modelId="{E178B7F4-9AF9-BD44-A0F4-0AAD60250A74}" srcId="{4D36F18E-9F65-47AB-B481-4BFAE043AAD1}" destId="{6B46FF5F-82A7-B84E-A95D-165CC00D0A55}" srcOrd="2" destOrd="0" parTransId="{52636410-D6F8-B14E-B727-43A870114FFB}" sibTransId="{8B3B90DA-2616-9044-8661-731E04F5C0ED}"/>
    <dgm:cxn modelId="{34B965F5-9362-4D8B-855C-2F8BD2B75540}" type="presOf" srcId="{B93758FA-34BF-4FDD-9E76-D0C3F756BE68}" destId="{F5411A13-E6A8-44B7-9FBF-DBD3FB70CF41}" srcOrd="0" destOrd="0" presId="urn:microsoft.com/office/officeart/2005/8/layout/vList3"/>
    <dgm:cxn modelId="{6A8744F6-B460-8747-B784-BAA92FBD9102}" srcId="{4D36F18E-9F65-47AB-B481-4BFAE043AAD1}" destId="{77ACC7C7-C158-1F4B-9B66-0D477A83D3BC}" srcOrd="0" destOrd="0" parTransId="{1E13AE60-0BD2-1145-B197-1C4985C59966}" sibTransId="{EB5734F3-2995-D145-84A6-3BFD17A33BA5}"/>
    <dgm:cxn modelId="{F82D1A2E-EB30-4FAB-ACC3-EB27EF463A5E}" type="presParOf" srcId="{F5411A13-E6A8-44B7-9FBF-DBD3FB70CF41}" destId="{14AEBC19-6EC7-498E-8CC9-0BE3B53DAAB9}" srcOrd="0" destOrd="0" presId="urn:microsoft.com/office/officeart/2005/8/layout/vList3"/>
    <dgm:cxn modelId="{82A05875-310C-48BF-A72D-F9333C2C5959}" type="presParOf" srcId="{14AEBC19-6EC7-498E-8CC9-0BE3B53DAAB9}" destId="{3F253755-25A0-4276-A900-F06638C2ACC7}" srcOrd="0" destOrd="0" presId="urn:microsoft.com/office/officeart/2005/8/layout/vList3"/>
    <dgm:cxn modelId="{B59B08CA-7658-4D3A-9306-CAD697E43D63}" type="presParOf" srcId="{14AEBC19-6EC7-498E-8CC9-0BE3B53DAAB9}" destId="{1C89E8C3-582C-42AA-8217-A6346D308EBC}" srcOrd="1" destOrd="0" presId="urn:microsoft.com/office/officeart/2005/8/layout/vList3"/>
    <dgm:cxn modelId="{FC7CC2CF-0FBD-4E51-832F-DC78ED0C50E7}" type="presParOf" srcId="{F5411A13-E6A8-44B7-9FBF-DBD3FB70CF41}" destId="{9DB3E199-AB7C-4824-B92D-1A09E35F1A5C}" srcOrd="1" destOrd="0" presId="urn:microsoft.com/office/officeart/2005/8/layout/vList3"/>
    <dgm:cxn modelId="{D3ECBB0D-CAFE-47B9-AA18-C772CFFB2F67}" type="presParOf" srcId="{F5411A13-E6A8-44B7-9FBF-DBD3FB70CF41}" destId="{3C069FC8-A35A-47EC-9CC6-943D266E19AD}" srcOrd="2" destOrd="0" presId="urn:microsoft.com/office/officeart/2005/8/layout/vList3"/>
    <dgm:cxn modelId="{B154FEE3-3D2C-4874-8333-2C7C7968F074}" type="presParOf" srcId="{3C069FC8-A35A-47EC-9CC6-943D266E19AD}" destId="{5601A75D-8FB0-4F0F-8D56-D2626EFBCF05}" srcOrd="0" destOrd="0" presId="urn:microsoft.com/office/officeart/2005/8/layout/vList3"/>
    <dgm:cxn modelId="{B410A39F-45F5-4945-B6D2-C13C12222177}" type="presParOf" srcId="{3C069FC8-A35A-47EC-9CC6-943D266E19AD}" destId="{92705B83-9003-4EBF-AD52-3160422E71A8}" srcOrd="1" destOrd="0" presId="urn:microsoft.com/office/officeart/2005/8/layout/vList3"/>
    <dgm:cxn modelId="{611BCF3A-7D7B-402F-AC03-4E6BAF95A750}" type="presParOf" srcId="{F5411A13-E6A8-44B7-9FBF-DBD3FB70CF41}" destId="{68448FE4-085D-4FF4-9A7B-BA74649DC2F2}" srcOrd="3" destOrd="0" presId="urn:microsoft.com/office/officeart/2005/8/layout/vList3"/>
    <dgm:cxn modelId="{298A796F-8723-4260-9064-BA001F0FA423}" type="presParOf" srcId="{F5411A13-E6A8-44B7-9FBF-DBD3FB70CF41}" destId="{360BA7A8-A5F7-40FC-9327-FE9C44BDA60F}" srcOrd="4" destOrd="0" presId="urn:microsoft.com/office/officeart/2005/8/layout/vList3"/>
    <dgm:cxn modelId="{30D341CE-5799-4022-95BD-820014D8D730}" type="presParOf" srcId="{360BA7A8-A5F7-40FC-9327-FE9C44BDA60F}" destId="{F38B2D90-EFE0-4352-BBC7-82366431C2D8}" srcOrd="0" destOrd="0" presId="urn:microsoft.com/office/officeart/2005/8/layout/vList3"/>
    <dgm:cxn modelId="{6031FF45-EF95-4396-BF1E-9280AA021EE7}" type="presParOf" srcId="{360BA7A8-A5F7-40FC-9327-FE9C44BDA60F}" destId="{9EFCFD7E-E73F-430B-89E8-7384830190F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64F81A-026C-FF46-8F13-307824AF714A}" type="doc">
      <dgm:prSet loTypeId="urn:microsoft.com/office/officeart/2005/8/layout/default" loCatId="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en-GB"/>
        </a:p>
      </dgm:t>
    </dgm:pt>
    <dgm:pt modelId="{F95374E4-F297-0743-99B2-3D452B3D039B}">
      <dgm:prSet phldrT="[Text]"/>
      <dgm:spPr/>
      <dgm:t>
        <a:bodyPr/>
        <a:lstStyle/>
        <a:p>
          <a:r>
            <a:rPr lang="en-GB" dirty="0"/>
            <a:t>Identify / State </a:t>
          </a:r>
        </a:p>
      </dgm:t>
    </dgm:pt>
    <dgm:pt modelId="{F8BB96EC-E69F-414D-BC50-8FD05CEADAEE}" type="parTrans" cxnId="{93043FB7-6562-DB4D-AC49-5E7573A4D9C3}">
      <dgm:prSet/>
      <dgm:spPr/>
      <dgm:t>
        <a:bodyPr/>
        <a:lstStyle/>
        <a:p>
          <a:endParaRPr lang="en-GB"/>
        </a:p>
      </dgm:t>
    </dgm:pt>
    <dgm:pt modelId="{48FA97D6-8B0B-BE47-9AEB-7C4DB7F58BD1}" type="sibTrans" cxnId="{93043FB7-6562-DB4D-AC49-5E7573A4D9C3}">
      <dgm:prSet/>
      <dgm:spPr/>
      <dgm:t>
        <a:bodyPr/>
        <a:lstStyle/>
        <a:p>
          <a:endParaRPr lang="en-GB"/>
        </a:p>
      </dgm:t>
    </dgm:pt>
    <dgm:pt modelId="{3ADDB84B-4EC0-2F40-A11F-D26A10FF3734}">
      <dgm:prSet phldrT="[Text]"/>
      <dgm:spPr/>
      <dgm:t>
        <a:bodyPr/>
        <a:lstStyle/>
        <a:p>
          <a:r>
            <a:rPr lang="en-GB" dirty="0">
              <a:latin typeface="Century Gothic" panose="020B0502020202020204" pitchFamily="34" charset="0"/>
            </a:rPr>
            <a:t>Outline / Suggest</a:t>
          </a:r>
        </a:p>
      </dgm:t>
    </dgm:pt>
    <dgm:pt modelId="{93205587-F491-A140-8107-C35E1A014DC6}" type="parTrans" cxnId="{B5D478E9-6444-994B-8BCC-1563BC055E92}">
      <dgm:prSet/>
      <dgm:spPr/>
      <dgm:t>
        <a:bodyPr/>
        <a:lstStyle/>
        <a:p>
          <a:endParaRPr lang="en-GB"/>
        </a:p>
      </dgm:t>
    </dgm:pt>
    <dgm:pt modelId="{77EC49FA-983B-DF41-BF0B-577DCF928BC7}" type="sibTrans" cxnId="{B5D478E9-6444-994B-8BCC-1563BC055E92}">
      <dgm:prSet/>
      <dgm:spPr/>
      <dgm:t>
        <a:bodyPr/>
        <a:lstStyle/>
        <a:p>
          <a:endParaRPr lang="en-GB"/>
        </a:p>
      </dgm:t>
    </dgm:pt>
    <dgm:pt modelId="{35FC96D3-F9E5-8D4C-8247-2C205B712E2D}">
      <dgm:prSet phldrT="[Text]"/>
      <dgm:spPr/>
      <dgm:t>
        <a:bodyPr/>
        <a:lstStyle/>
        <a:p>
          <a:r>
            <a:rPr lang="en-GB" dirty="0"/>
            <a:t>Describe</a:t>
          </a:r>
        </a:p>
      </dgm:t>
    </dgm:pt>
    <dgm:pt modelId="{5FB0C5A7-2384-CB45-94D5-83028398D441}" type="parTrans" cxnId="{C5939D75-39AC-0340-8546-5C4045CAAD18}">
      <dgm:prSet/>
      <dgm:spPr/>
      <dgm:t>
        <a:bodyPr/>
        <a:lstStyle/>
        <a:p>
          <a:endParaRPr lang="en-GB"/>
        </a:p>
      </dgm:t>
    </dgm:pt>
    <dgm:pt modelId="{6D02A9C2-1A88-7241-B915-406699A44F71}" type="sibTrans" cxnId="{C5939D75-39AC-0340-8546-5C4045CAAD18}">
      <dgm:prSet/>
      <dgm:spPr/>
      <dgm:t>
        <a:bodyPr/>
        <a:lstStyle/>
        <a:p>
          <a:endParaRPr lang="en-GB"/>
        </a:p>
      </dgm:t>
    </dgm:pt>
    <dgm:pt modelId="{6472FD14-AC07-144C-8731-990BD78E8357}">
      <dgm:prSet phldrT="[Text]"/>
      <dgm:spPr/>
      <dgm:t>
        <a:bodyPr/>
        <a:lstStyle/>
        <a:p>
          <a:r>
            <a:rPr lang="en-GB" dirty="0"/>
            <a:t>Compare</a:t>
          </a:r>
        </a:p>
      </dgm:t>
    </dgm:pt>
    <dgm:pt modelId="{193820CE-27E8-8E47-A450-605D2C3D824B}" type="parTrans" cxnId="{8C3D8040-AC74-E84E-AFD8-C1F446D0BED1}">
      <dgm:prSet/>
      <dgm:spPr/>
      <dgm:t>
        <a:bodyPr/>
        <a:lstStyle/>
        <a:p>
          <a:endParaRPr lang="en-GB"/>
        </a:p>
      </dgm:t>
    </dgm:pt>
    <dgm:pt modelId="{78DF01BF-E670-804B-8570-96CF2DF4FA43}" type="sibTrans" cxnId="{8C3D8040-AC74-E84E-AFD8-C1F446D0BED1}">
      <dgm:prSet/>
      <dgm:spPr/>
      <dgm:t>
        <a:bodyPr/>
        <a:lstStyle/>
        <a:p>
          <a:endParaRPr lang="en-GB"/>
        </a:p>
      </dgm:t>
    </dgm:pt>
    <dgm:pt modelId="{41D56F79-0C45-8049-94D6-97AFF57C5A2C}">
      <dgm:prSet phldrT="[Text]"/>
      <dgm:spPr/>
      <dgm:t>
        <a:bodyPr/>
        <a:lstStyle/>
        <a:p>
          <a:r>
            <a:rPr lang="en-GB" dirty="0"/>
            <a:t>Discuss</a:t>
          </a:r>
        </a:p>
      </dgm:t>
    </dgm:pt>
    <dgm:pt modelId="{D6EF310E-405A-224E-B74A-7EA5600B4B61}" type="parTrans" cxnId="{BBB97B71-BFDD-2A43-9424-EBF5FC2B0F81}">
      <dgm:prSet/>
      <dgm:spPr/>
      <dgm:t>
        <a:bodyPr/>
        <a:lstStyle/>
        <a:p>
          <a:endParaRPr lang="en-GB"/>
        </a:p>
      </dgm:t>
    </dgm:pt>
    <dgm:pt modelId="{5F654823-7872-414D-9A18-410E22876968}" type="sibTrans" cxnId="{BBB97B71-BFDD-2A43-9424-EBF5FC2B0F81}">
      <dgm:prSet/>
      <dgm:spPr/>
      <dgm:t>
        <a:bodyPr/>
        <a:lstStyle/>
        <a:p>
          <a:endParaRPr lang="en-GB"/>
        </a:p>
      </dgm:t>
    </dgm:pt>
    <dgm:pt modelId="{05452CE5-05CC-9F4C-9127-82733F7B4067}">
      <dgm:prSet/>
      <dgm:spPr/>
      <dgm:t>
        <a:bodyPr/>
        <a:lstStyle/>
        <a:p>
          <a:r>
            <a:rPr lang="en-GB" dirty="0"/>
            <a:t>Distinguish</a:t>
          </a:r>
        </a:p>
      </dgm:t>
    </dgm:pt>
    <dgm:pt modelId="{04ADD4CD-A183-A742-89E5-F8062A01BF02}" type="parTrans" cxnId="{4DA67B24-056F-D84C-BC2F-6A2665AD67C8}">
      <dgm:prSet/>
      <dgm:spPr/>
      <dgm:t>
        <a:bodyPr/>
        <a:lstStyle/>
        <a:p>
          <a:endParaRPr lang="en-GB"/>
        </a:p>
      </dgm:t>
    </dgm:pt>
    <dgm:pt modelId="{9DEA06D7-B4B6-0E44-A5EE-4B94AF85F03D}" type="sibTrans" cxnId="{4DA67B24-056F-D84C-BC2F-6A2665AD67C8}">
      <dgm:prSet/>
      <dgm:spPr/>
      <dgm:t>
        <a:bodyPr/>
        <a:lstStyle/>
        <a:p>
          <a:endParaRPr lang="en-GB"/>
        </a:p>
      </dgm:t>
    </dgm:pt>
    <dgm:pt modelId="{E0F5A9A2-5A80-E647-ADDA-0866152B1B61}">
      <dgm:prSet/>
      <dgm:spPr/>
      <dgm:t>
        <a:bodyPr/>
        <a:lstStyle/>
        <a:p>
          <a:r>
            <a:rPr lang="en-GB" dirty="0"/>
            <a:t>Justify</a:t>
          </a:r>
        </a:p>
      </dgm:t>
    </dgm:pt>
    <dgm:pt modelId="{27EF4601-119A-F04E-927A-5A9B30A24C7B}" type="parTrans" cxnId="{167C7058-22A8-CF4A-97B2-59F1C7574D5C}">
      <dgm:prSet/>
      <dgm:spPr/>
      <dgm:t>
        <a:bodyPr/>
        <a:lstStyle/>
        <a:p>
          <a:endParaRPr lang="en-GB"/>
        </a:p>
      </dgm:t>
    </dgm:pt>
    <dgm:pt modelId="{55426EF0-3381-BE47-93CF-612E0576B294}" type="sibTrans" cxnId="{167C7058-22A8-CF4A-97B2-59F1C7574D5C}">
      <dgm:prSet/>
      <dgm:spPr/>
      <dgm:t>
        <a:bodyPr/>
        <a:lstStyle/>
        <a:p>
          <a:endParaRPr lang="en-GB"/>
        </a:p>
      </dgm:t>
    </dgm:pt>
    <dgm:pt modelId="{C9264192-D3C1-7B46-8EA8-D081BF4E4A3E}">
      <dgm:prSet/>
      <dgm:spPr/>
      <dgm:t>
        <a:bodyPr/>
        <a:lstStyle/>
        <a:p>
          <a:r>
            <a:rPr lang="en-GB" dirty="0"/>
            <a:t>Explain</a:t>
          </a:r>
        </a:p>
      </dgm:t>
    </dgm:pt>
    <dgm:pt modelId="{8870D053-717E-C44B-AA18-39E070DF9DDC}" type="parTrans" cxnId="{276A8900-ED47-0142-9153-5E1BACD1A53C}">
      <dgm:prSet/>
      <dgm:spPr/>
      <dgm:t>
        <a:bodyPr/>
        <a:lstStyle/>
        <a:p>
          <a:endParaRPr lang="en-GB"/>
        </a:p>
      </dgm:t>
    </dgm:pt>
    <dgm:pt modelId="{C1B1BAB7-E1E9-DD48-85B7-08CD40DF53AB}" type="sibTrans" cxnId="{276A8900-ED47-0142-9153-5E1BACD1A53C}">
      <dgm:prSet/>
      <dgm:spPr/>
      <dgm:t>
        <a:bodyPr/>
        <a:lstStyle/>
        <a:p>
          <a:endParaRPr lang="en-GB"/>
        </a:p>
      </dgm:t>
    </dgm:pt>
    <dgm:pt modelId="{829E7E12-BD6C-134E-931A-DB23830879D0}" type="pres">
      <dgm:prSet presAssocID="{6664F81A-026C-FF46-8F13-307824AF714A}" presName="diagram" presStyleCnt="0">
        <dgm:presLayoutVars>
          <dgm:dir/>
          <dgm:resizeHandles val="exact"/>
        </dgm:presLayoutVars>
      </dgm:prSet>
      <dgm:spPr/>
    </dgm:pt>
    <dgm:pt modelId="{59F1E19A-0955-1143-B377-3FDB0CEFCF16}" type="pres">
      <dgm:prSet presAssocID="{F95374E4-F297-0743-99B2-3D452B3D039B}" presName="node" presStyleLbl="node1" presStyleIdx="0" presStyleCnt="8">
        <dgm:presLayoutVars>
          <dgm:bulletEnabled val="1"/>
        </dgm:presLayoutVars>
      </dgm:prSet>
      <dgm:spPr/>
    </dgm:pt>
    <dgm:pt modelId="{2C2379A5-F136-454E-B206-31E68496DBB7}" type="pres">
      <dgm:prSet presAssocID="{48FA97D6-8B0B-BE47-9AEB-7C4DB7F58BD1}" presName="sibTrans" presStyleCnt="0"/>
      <dgm:spPr/>
    </dgm:pt>
    <dgm:pt modelId="{97D82551-92C8-E04A-B574-DA6D3D32D23F}" type="pres">
      <dgm:prSet presAssocID="{3ADDB84B-4EC0-2F40-A11F-D26A10FF3734}" presName="node" presStyleLbl="node1" presStyleIdx="1" presStyleCnt="8">
        <dgm:presLayoutVars>
          <dgm:bulletEnabled val="1"/>
        </dgm:presLayoutVars>
      </dgm:prSet>
      <dgm:spPr/>
    </dgm:pt>
    <dgm:pt modelId="{2B0B65B7-449A-9D4F-9D02-1473B1A26DC5}" type="pres">
      <dgm:prSet presAssocID="{77EC49FA-983B-DF41-BF0B-577DCF928BC7}" presName="sibTrans" presStyleCnt="0"/>
      <dgm:spPr/>
    </dgm:pt>
    <dgm:pt modelId="{4618B442-68AA-D843-957B-FA26BE1C9BE3}" type="pres">
      <dgm:prSet presAssocID="{35FC96D3-F9E5-8D4C-8247-2C205B712E2D}" presName="node" presStyleLbl="node1" presStyleIdx="2" presStyleCnt="8">
        <dgm:presLayoutVars>
          <dgm:bulletEnabled val="1"/>
        </dgm:presLayoutVars>
      </dgm:prSet>
      <dgm:spPr/>
    </dgm:pt>
    <dgm:pt modelId="{F3AF8E5A-7D00-C041-BB11-CB89F7B546E0}" type="pres">
      <dgm:prSet presAssocID="{6D02A9C2-1A88-7241-B915-406699A44F71}" presName="sibTrans" presStyleCnt="0"/>
      <dgm:spPr/>
    </dgm:pt>
    <dgm:pt modelId="{ED9BA193-3347-FE48-B3A6-8883B2B5EDB7}" type="pres">
      <dgm:prSet presAssocID="{6472FD14-AC07-144C-8731-990BD78E8357}" presName="node" presStyleLbl="node1" presStyleIdx="3" presStyleCnt="8">
        <dgm:presLayoutVars>
          <dgm:bulletEnabled val="1"/>
        </dgm:presLayoutVars>
      </dgm:prSet>
      <dgm:spPr/>
    </dgm:pt>
    <dgm:pt modelId="{9DD3AB18-864D-0149-8CF6-A86C554531E5}" type="pres">
      <dgm:prSet presAssocID="{78DF01BF-E670-804B-8570-96CF2DF4FA43}" presName="sibTrans" presStyleCnt="0"/>
      <dgm:spPr/>
    </dgm:pt>
    <dgm:pt modelId="{155826C7-C6C9-4446-AEDB-386769D48D27}" type="pres">
      <dgm:prSet presAssocID="{41D56F79-0C45-8049-94D6-97AFF57C5A2C}" presName="node" presStyleLbl="node1" presStyleIdx="4" presStyleCnt="8">
        <dgm:presLayoutVars>
          <dgm:bulletEnabled val="1"/>
        </dgm:presLayoutVars>
      </dgm:prSet>
      <dgm:spPr/>
    </dgm:pt>
    <dgm:pt modelId="{EEAC1413-5040-F34E-85DC-01274E7A25CB}" type="pres">
      <dgm:prSet presAssocID="{5F654823-7872-414D-9A18-410E22876968}" presName="sibTrans" presStyleCnt="0"/>
      <dgm:spPr/>
    </dgm:pt>
    <dgm:pt modelId="{AF48A756-CA83-2742-B3B6-2F87C465838F}" type="pres">
      <dgm:prSet presAssocID="{05452CE5-05CC-9F4C-9127-82733F7B4067}" presName="node" presStyleLbl="node1" presStyleIdx="5" presStyleCnt="8">
        <dgm:presLayoutVars>
          <dgm:bulletEnabled val="1"/>
        </dgm:presLayoutVars>
      </dgm:prSet>
      <dgm:spPr/>
    </dgm:pt>
    <dgm:pt modelId="{0ED09159-B0DA-6548-9CB0-34DB4365DC65}" type="pres">
      <dgm:prSet presAssocID="{9DEA06D7-B4B6-0E44-A5EE-4B94AF85F03D}" presName="sibTrans" presStyleCnt="0"/>
      <dgm:spPr/>
    </dgm:pt>
    <dgm:pt modelId="{025138AD-F008-DF4B-B7D3-B59F7BFD8A01}" type="pres">
      <dgm:prSet presAssocID="{E0F5A9A2-5A80-E647-ADDA-0866152B1B61}" presName="node" presStyleLbl="node1" presStyleIdx="6" presStyleCnt="8">
        <dgm:presLayoutVars>
          <dgm:bulletEnabled val="1"/>
        </dgm:presLayoutVars>
      </dgm:prSet>
      <dgm:spPr/>
    </dgm:pt>
    <dgm:pt modelId="{26AD219C-1D67-A64B-86CE-AEB67C766884}" type="pres">
      <dgm:prSet presAssocID="{55426EF0-3381-BE47-93CF-612E0576B294}" presName="sibTrans" presStyleCnt="0"/>
      <dgm:spPr/>
    </dgm:pt>
    <dgm:pt modelId="{3AE1755F-6BCD-4F40-AE02-010EAF5CA824}" type="pres">
      <dgm:prSet presAssocID="{C9264192-D3C1-7B46-8EA8-D081BF4E4A3E}" presName="node" presStyleLbl="node1" presStyleIdx="7" presStyleCnt="8">
        <dgm:presLayoutVars>
          <dgm:bulletEnabled val="1"/>
        </dgm:presLayoutVars>
      </dgm:prSet>
      <dgm:spPr/>
    </dgm:pt>
  </dgm:ptLst>
  <dgm:cxnLst>
    <dgm:cxn modelId="{B2AE5200-7F39-7A4E-9FA6-2A7AE20B1CF9}" type="presOf" srcId="{E0F5A9A2-5A80-E647-ADDA-0866152B1B61}" destId="{025138AD-F008-DF4B-B7D3-B59F7BFD8A01}" srcOrd="0" destOrd="0" presId="urn:microsoft.com/office/officeart/2005/8/layout/default"/>
    <dgm:cxn modelId="{276A8900-ED47-0142-9153-5E1BACD1A53C}" srcId="{6664F81A-026C-FF46-8F13-307824AF714A}" destId="{C9264192-D3C1-7B46-8EA8-D081BF4E4A3E}" srcOrd="7" destOrd="0" parTransId="{8870D053-717E-C44B-AA18-39E070DF9DDC}" sibTransId="{C1B1BAB7-E1E9-DD48-85B7-08CD40DF53AB}"/>
    <dgm:cxn modelId="{4DA67B24-056F-D84C-BC2F-6A2665AD67C8}" srcId="{6664F81A-026C-FF46-8F13-307824AF714A}" destId="{05452CE5-05CC-9F4C-9127-82733F7B4067}" srcOrd="5" destOrd="0" parTransId="{04ADD4CD-A183-A742-89E5-F8062A01BF02}" sibTransId="{9DEA06D7-B4B6-0E44-A5EE-4B94AF85F03D}"/>
    <dgm:cxn modelId="{AEBD3F2C-00AB-B745-AF51-B100A2AE3F36}" type="presOf" srcId="{41D56F79-0C45-8049-94D6-97AFF57C5A2C}" destId="{155826C7-C6C9-4446-AEDB-386769D48D27}" srcOrd="0" destOrd="0" presId="urn:microsoft.com/office/officeart/2005/8/layout/default"/>
    <dgm:cxn modelId="{8C3D8040-AC74-E84E-AFD8-C1F446D0BED1}" srcId="{6664F81A-026C-FF46-8F13-307824AF714A}" destId="{6472FD14-AC07-144C-8731-990BD78E8357}" srcOrd="3" destOrd="0" parTransId="{193820CE-27E8-8E47-A450-605D2C3D824B}" sibTransId="{78DF01BF-E670-804B-8570-96CF2DF4FA43}"/>
    <dgm:cxn modelId="{6339B442-8453-B04D-951E-0499B93F2519}" type="presOf" srcId="{C9264192-D3C1-7B46-8EA8-D081BF4E4A3E}" destId="{3AE1755F-6BCD-4F40-AE02-010EAF5CA824}" srcOrd="0" destOrd="0" presId="urn:microsoft.com/office/officeart/2005/8/layout/default"/>
    <dgm:cxn modelId="{BBB97B71-BFDD-2A43-9424-EBF5FC2B0F81}" srcId="{6664F81A-026C-FF46-8F13-307824AF714A}" destId="{41D56F79-0C45-8049-94D6-97AFF57C5A2C}" srcOrd="4" destOrd="0" parTransId="{D6EF310E-405A-224E-B74A-7EA5600B4B61}" sibTransId="{5F654823-7872-414D-9A18-410E22876968}"/>
    <dgm:cxn modelId="{3D9E8C75-BEA9-4C43-B041-B3A859064984}" type="presOf" srcId="{6472FD14-AC07-144C-8731-990BD78E8357}" destId="{ED9BA193-3347-FE48-B3A6-8883B2B5EDB7}" srcOrd="0" destOrd="0" presId="urn:microsoft.com/office/officeart/2005/8/layout/default"/>
    <dgm:cxn modelId="{C5939D75-39AC-0340-8546-5C4045CAAD18}" srcId="{6664F81A-026C-FF46-8F13-307824AF714A}" destId="{35FC96D3-F9E5-8D4C-8247-2C205B712E2D}" srcOrd="2" destOrd="0" parTransId="{5FB0C5A7-2384-CB45-94D5-83028398D441}" sibTransId="{6D02A9C2-1A88-7241-B915-406699A44F71}"/>
    <dgm:cxn modelId="{167C7058-22A8-CF4A-97B2-59F1C7574D5C}" srcId="{6664F81A-026C-FF46-8F13-307824AF714A}" destId="{E0F5A9A2-5A80-E647-ADDA-0866152B1B61}" srcOrd="6" destOrd="0" parTransId="{27EF4601-119A-F04E-927A-5A9B30A24C7B}" sibTransId="{55426EF0-3381-BE47-93CF-612E0576B294}"/>
    <dgm:cxn modelId="{332FEC7D-23A1-1A41-B272-5FD32E8BF52A}" type="presOf" srcId="{6664F81A-026C-FF46-8F13-307824AF714A}" destId="{829E7E12-BD6C-134E-931A-DB23830879D0}" srcOrd="0" destOrd="0" presId="urn:microsoft.com/office/officeart/2005/8/layout/default"/>
    <dgm:cxn modelId="{93043FB7-6562-DB4D-AC49-5E7573A4D9C3}" srcId="{6664F81A-026C-FF46-8F13-307824AF714A}" destId="{F95374E4-F297-0743-99B2-3D452B3D039B}" srcOrd="0" destOrd="0" parTransId="{F8BB96EC-E69F-414D-BC50-8FD05CEADAEE}" sibTransId="{48FA97D6-8B0B-BE47-9AEB-7C4DB7F58BD1}"/>
    <dgm:cxn modelId="{8A7695C7-3A0C-AA4B-B534-8DE4D11CBE25}" type="presOf" srcId="{35FC96D3-F9E5-8D4C-8247-2C205B712E2D}" destId="{4618B442-68AA-D843-957B-FA26BE1C9BE3}" srcOrd="0" destOrd="0" presId="urn:microsoft.com/office/officeart/2005/8/layout/default"/>
    <dgm:cxn modelId="{50EBF1D9-FBE3-1541-9B93-7C2F0D72C84C}" type="presOf" srcId="{F95374E4-F297-0743-99B2-3D452B3D039B}" destId="{59F1E19A-0955-1143-B377-3FDB0CEFCF16}" srcOrd="0" destOrd="0" presId="urn:microsoft.com/office/officeart/2005/8/layout/default"/>
    <dgm:cxn modelId="{B5D478E9-6444-994B-8BCC-1563BC055E92}" srcId="{6664F81A-026C-FF46-8F13-307824AF714A}" destId="{3ADDB84B-4EC0-2F40-A11F-D26A10FF3734}" srcOrd="1" destOrd="0" parTransId="{93205587-F491-A140-8107-C35E1A014DC6}" sibTransId="{77EC49FA-983B-DF41-BF0B-577DCF928BC7}"/>
    <dgm:cxn modelId="{7033FFF0-61B5-A447-8F0E-109BDA2BE292}" type="presOf" srcId="{05452CE5-05CC-9F4C-9127-82733F7B4067}" destId="{AF48A756-CA83-2742-B3B6-2F87C465838F}" srcOrd="0" destOrd="0" presId="urn:microsoft.com/office/officeart/2005/8/layout/default"/>
    <dgm:cxn modelId="{781653FC-FA4A-E544-9452-B97AC0957EAE}" type="presOf" srcId="{3ADDB84B-4EC0-2F40-A11F-D26A10FF3734}" destId="{97D82551-92C8-E04A-B574-DA6D3D32D23F}" srcOrd="0" destOrd="0" presId="urn:microsoft.com/office/officeart/2005/8/layout/default"/>
    <dgm:cxn modelId="{05403E36-EA16-8748-BA89-C1775EDB606E}" type="presParOf" srcId="{829E7E12-BD6C-134E-931A-DB23830879D0}" destId="{59F1E19A-0955-1143-B377-3FDB0CEFCF16}" srcOrd="0" destOrd="0" presId="urn:microsoft.com/office/officeart/2005/8/layout/default"/>
    <dgm:cxn modelId="{E5ECE7A1-B2B7-6F46-8010-38F304CB47D1}" type="presParOf" srcId="{829E7E12-BD6C-134E-931A-DB23830879D0}" destId="{2C2379A5-F136-454E-B206-31E68496DBB7}" srcOrd="1" destOrd="0" presId="urn:microsoft.com/office/officeart/2005/8/layout/default"/>
    <dgm:cxn modelId="{4F317B6A-AB98-CC47-80B6-99E9C59D47B6}" type="presParOf" srcId="{829E7E12-BD6C-134E-931A-DB23830879D0}" destId="{97D82551-92C8-E04A-B574-DA6D3D32D23F}" srcOrd="2" destOrd="0" presId="urn:microsoft.com/office/officeart/2005/8/layout/default"/>
    <dgm:cxn modelId="{3B3E6710-2E26-844C-8636-901E48240053}" type="presParOf" srcId="{829E7E12-BD6C-134E-931A-DB23830879D0}" destId="{2B0B65B7-449A-9D4F-9D02-1473B1A26DC5}" srcOrd="3" destOrd="0" presId="urn:microsoft.com/office/officeart/2005/8/layout/default"/>
    <dgm:cxn modelId="{DED0F335-B0A1-C74A-9D5A-C6DA122EF00F}" type="presParOf" srcId="{829E7E12-BD6C-134E-931A-DB23830879D0}" destId="{4618B442-68AA-D843-957B-FA26BE1C9BE3}" srcOrd="4" destOrd="0" presId="urn:microsoft.com/office/officeart/2005/8/layout/default"/>
    <dgm:cxn modelId="{76F61498-C286-E846-8488-E7A4FBF77D90}" type="presParOf" srcId="{829E7E12-BD6C-134E-931A-DB23830879D0}" destId="{F3AF8E5A-7D00-C041-BB11-CB89F7B546E0}" srcOrd="5" destOrd="0" presId="urn:microsoft.com/office/officeart/2005/8/layout/default"/>
    <dgm:cxn modelId="{4C3C4099-F2DF-F146-A9D4-9248A8E64252}" type="presParOf" srcId="{829E7E12-BD6C-134E-931A-DB23830879D0}" destId="{ED9BA193-3347-FE48-B3A6-8883B2B5EDB7}" srcOrd="6" destOrd="0" presId="urn:microsoft.com/office/officeart/2005/8/layout/default"/>
    <dgm:cxn modelId="{2CD9DC9D-BEA6-EE4B-BB1B-1CC2CBD0BDC1}" type="presParOf" srcId="{829E7E12-BD6C-134E-931A-DB23830879D0}" destId="{9DD3AB18-864D-0149-8CF6-A86C554531E5}" srcOrd="7" destOrd="0" presId="urn:microsoft.com/office/officeart/2005/8/layout/default"/>
    <dgm:cxn modelId="{E560E06D-3DB1-B942-88A6-FF76067C69E9}" type="presParOf" srcId="{829E7E12-BD6C-134E-931A-DB23830879D0}" destId="{155826C7-C6C9-4446-AEDB-386769D48D27}" srcOrd="8" destOrd="0" presId="urn:microsoft.com/office/officeart/2005/8/layout/default"/>
    <dgm:cxn modelId="{2A2F901D-7222-724B-8456-977F4459E0EA}" type="presParOf" srcId="{829E7E12-BD6C-134E-931A-DB23830879D0}" destId="{EEAC1413-5040-F34E-85DC-01274E7A25CB}" srcOrd="9" destOrd="0" presId="urn:microsoft.com/office/officeart/2005/8/layout/default"/>
    <dgm:cxn modelId="{9DD8638F-64D1-814F-BE16-55FBCCC7ACA1}" type="presParOf" srcId="{829E7E12-BD6C-134E-931A-DB23830879D0}" destId="{AF48A756-CA83-2742-B3B6-2F87C465838F}" srcOrd="10" destOrd="0" presId="urn:microsoft.com/office/officeart/2005/8/layout/default"/>
    <dgm:cxn modelId="{FC9164CD-07A7-C748-86B5-0B1A5D873123}" type="presParOf" srcId="{829E7E12-BD6C-134E-931A-DB23830879D0}" destId="{0ED09159-B0DA-6548-9CB0-34DB4365DC65}" srcOrd="11" destOrd="0" presId="urn:microsoft.com/office/officeart/2005/8/layout/default"/>
    <dgm:cxn modelId="{13701D2B-FCF4-1F43-8041-CF5C6D70F8F1}" type="presParOf" srcId="{829E7E12-BD6C-134E-931A-DB23830879D0}" destId="{025138AD-F008-DF4B-B7D3-B59F7BFD8A01}" srcOrd="12" destOrd="0" presId="urn:microsoft.com/office/officeart/2005/8/layout/default"/>
    <dgm:cxn modelId="{31CF155F-74B7-D946-B934-279159F9FAAD}" type="presParOf" srcId="{829E7E12-BD6C-134E-931A-DB23830879D0}" destId="{26AD219C-1D67-A64B-86CE-AEB67C766884}" srcOrd="13" destOrd="0" presId="urn:microsoft.com/office/officeart/2005/8/layout/default"/>
    <dgm:cxn modelId="{5FE0FF3A-B6D1-FE44-9465-5FA81AC831B4}" type="presParOf" srcId="{829E7E12-BD6C-134E-931A-DB23830879D0}" destId="{3AE1755F-6BCD-4F40-AE02-010EAF5CA824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05B83-9003-4EBF-AD52-3160422E71A8}">
      <dsp:nvSpPr>
        <dsp:cNvPr id="0" name=""/>
        <dsp:cNvSpPr/>
      </dsp:nvSpPr>
      <dsp:spPr>
        <a:xfrm rot="10800000">
          <a:off x="1803094" y="2714"/>
          <a:ext cx="4821017" cy="2355110"/>
        </a:xfrm>
        <a:prstGeom prst="homePlat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8538" tIns="60960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latin typeface="Century Gothic" panose="020B0502020202020204" pitchFamily="34" charset="0"/>
            </a:rPr>
            <a:t>Understanding Business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Role of Business in Society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Customer Satisfaction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Types of Business organisations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Objectives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External Factors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Internal Factors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Stakeholders</a:t>
          </a:r>
        </a:p>
      </dsp:txBody>
      <dsp:txXfrm rot="10800000">
        <a:off x="2391871" y="2714"/>
        <a:ext cx="4232240" cy="2355110"/>
      </dsp:txXfrm>
    </dsp:sp>
    <dsp:sp modelId="{5601A75D-8FB0-4F0F-8D56-D2626EFBCF05}">
      <dsp:nvSpPr>
        <dsp:cNvPr id="0" name=""/>
        <dsp:cNvSpPr/>
      </dsp:nvSpPr>
      <dsp:spPr>
        <a:xfrm>
          <a:off x="625539" y="2714"/>
          <a:ext cx="2355110" cy="235511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FCFD7E-E73F-430B-89E8-7384830190F5}">
      <dsp:nvSpPr>
        <dsp:cNvPr id="0" name=""/>
        <dsp:cNvSpPr/>
      </dsp:nvSpPr>
      <dsp:spPr>
        <a:xfrm rot="10800000">
          <a:off x="1813266" y="3055614"/>
          <a:ext cx="4821017" cy="2355110"/>
        </a:xfrm>
        <a:prstGeom prst="homePlate">
          <a:avLst/>
        </a:prstGeom>
        <a:solidFill>
          <a:schemeClr val="accent1">
            <a:shade val="80000"/>
            <a:hueOff val="-343882"/>
            <a:satOff val="1799"/>
            <a:lumOff val="285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38538" tIns="68580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latin typeface="Century Gothic" panose="020B0502020202020204" pitchFamily="34" charset="0"/>
            </a:rPr>
            <a:t>Marketing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Customers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Market Research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Marketing Mix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Product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Price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Place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Promotion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Technology</a:t>
          </a:r>
        </a:p>
      </dsp:txBody>
      <dsp:txXfrm rot="10800000">
        <a:off x="2402043" y="3055614"/>
        <a:ext cx="4232240" cy="2355110"/>
      </dsp:txXfrm>
    </dsp:sp>
    <dsp:sp modelId="{F38B2D90-EFE0-4352-BBC7-82366431C2D8}">
      <dsp:nvSpPr>
        <dsp:cNvPr id="0" name=""/>
        <dsp:cNvSpPr/>
      </dsp:nvSpPr>
      <dsp:spPr>
        <a:xfrm>
          <a:off x="625539" y="3060842"/>
          <a:ext cx="2355110" cy="2355110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9E8C3-582C-42AA-8217-A6346D308EBC}">
      <dsp:nvSpPr>
        <dsp:cNvPr id="0" name=""/>
        <dsp:cNvSpPr/>
      </dsp:nvSpPr>
      <dsp:spPr>
        <a:xfrm rot="10800000">
          <a:off x="1605056" y="2810"/>
          <a:ext cx="4821017" cy="1562958"/>
        </a:xfrm>
        <a:prstGeom prst="homePlat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9221" tIns="49530" rIns="92456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entury Gothic" panose="020B0502020202020204" pitchFamily="34" charset="0"/>
            </a:rPr>
            <a:t>Operations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Century Gothic" panose="020B0502020202020204" pitchFamily="34" charset="0"/>
            </a:rPr>
            <a:t>Suppliers (Purchasing Mix)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Century Gothic" panose="020B0502020202020204" pitchFamily="34" charset="0"/>
            </a:rPr>
            <a:t>Inventory Management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Century Gothic" panose="020B0502020202020204" pitchFamily="34" charset="0"/>
            </a:rPr>
            <a:t>Methods of Production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Century Gothic" panose="020B0502020202020204" pitchFamily="34" charset="0"/>
            </a:rPr>
            <a:t>Quality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Century Gothic" panose="020B0502020202020204" pitchFamily="34" charset="0"/>
            </a:rPr>
            <a:t>Ethical and Environmental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300" kern="1200" dirty="0">
              <a:latin typeface="Century Gothic" panose="020B0502020202020204" pitchFamily="34" charset="0"/>
            </a:rPr>
            <a:t>Technology</a:t>
          </a:r>
        </a:p>
      </dsp:txBody>
      <dsp:txXfrm rot="10800000">
        <a:off x="1995795" y="2810"/>
        <a:ext cx="4430278" cy="1562958"/>
      </dsp:txXfrm>
    </dsp:sp>
    <dsp:sp modelId="{3F253755-25A0-4276-A900-F06638C2ACC7}">
      <dsp:nvSpPr>
        <dsp:cNvPr id="0" name=""/>
        <dsp:cNvSpPr/>
      </dsp:nvSpPr>
      <dsp:spPr>
        <a:xfrm>
          <a:off x="823576" y="2810"/>
          <a:ext cx="1562958" cy="156295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705B83-9003-4EBF-AD52-3160422E71A8}">
      <dsp:nvSpPr>
        <dsp:cNvPr id="0" name=""/>
        <dsp:cNvSpPr/>
      </dsp:nvSpPr>
      <dsp:spPr>
        <a:xfrm rot="10800000">
          <a:off x="1605056" y="2032323"/>
          <a:ext cx="4821017" cy="1562958"/>
        </a:xfrm>
        <a:prstGeom prst="homePlate">
          <a:avLst/>
        </a:prstGeom>
        <a:solidFill>
          <a:schemeClr val="accent1">
            <a:shade val="80000"/>
            <a:hueOff val="-171941"/>
            <a:satOff val="899"/>
            <a:lumOff val="142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9221" tIns="53340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entury Gothic" panose="020B0502020202020204" pitchFamily="34" charset="0"/>
            </a:rPr>
            <a:t>Human Resources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Recruitment and Selection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Training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Motivation and Retention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Legislation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>
              <a:latin typeface="Century Gothic" panose="020B0502020202020204" pitchFamily="34" charset="0"/>
            </a:rPr>
            <a:t>Technology </a:t>
          </a:r>
        </a:p>
      </dsp:txBody>
      <dsp:txXfrm rot="10800000">
        <a:off x="1995795" y="2032323"/>
        <a:ext cx="4430278" cy="1562958"/>
      </dsp:txXfrm>
    </dsp:sp>
    <dsp:sp modelId="{5601A75D-8FB0-4F0F-8D56-D2626EFBCF05}">
      <dsp:nvSpPr>
        <dsp:cNvPr id="0" name=""/>
        <dsp:cNvSpPr/>
      </dsp:nvSpPr>
      <dsp:spPr>
        <a:xfrm>
          <a:off x="823576" y="2032323"/>
          <a:ext cx="1562958" cy="1562958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FCFD7E-E73F-430B-89E8-7384830190F5}">
      <dsp:nvSpPr>
        <dsp:cNvPr id="0" name=""/>
        <dsp:cNvSpPr/>
      </dsp:nvSpPr>
      <dsp:spPr>
        <a:xfrm rot="10800000">
          <a:off x="1605056" y="4061836"/>
          <a:ext cx="4821017" cy="1562958"/>
        </a:xfrm>
        <a:prstGeom prst="homePlate">
          <a:avLst/>
        </a:prstGeom>
        <a:solidFill>
          <a:schemeClr val="accent1">
            <a:shade val="80000"/>
            <a:hueOff val="-343882"/>
            <a:satOff val="1799"/>
            <a:lumOff val="285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9221" tIns="53340" rIns="99568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entury Gothic" panose="020B0502020202020204" pitchFamily="34" charset="0"/>
            </a:rPr>
            <a:t>Finance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entury Gothic" panose="020B0502020202020204" pitchFamily="34" charset="0"/>
            </a:rPr>
            <a:t>Sources of Finance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entury Gothic" panose="020B0502020202020204" pitchFamily="34" charset="0"/>
            </a:rPr>
            <a:t>Break-even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entury Gothic" panose="020B0502020202020204" pitchFamily="34" charset="0"/>
            </a:rPr>
            <a:t>Cash Budgeting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entury Gothic" panose="020B0502020202020204" pitchFamily="34" charset="0"/>
            </a:rPr>
            <a:t>Income Statements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Century Gothic" panose="020B0502020202020204" pitchFamily="34" charset="0"/>
            </a:rPr>
            <a:t>Technology</a:t>
          </a:r>
        </a:p>
      </dsp:txBody>
      <dsp:txXfrm rot="10800000">
        <a:off x="1995795" y="4061836"/>
        <a:ext cx="4430278" cy="1562958"/>
      </dsp:txXfrm>
    </dsp:sp>
    <dsp:sp modelId="{F38B2D90-EFE0-4352-BBC7-82366431C2D8}">
      <dsp:nvSpPr>
        <dsp:cNvPr id="0" name=""/>
        <dsp:cNvSpPr/>
      </dsp:nvSpPr>
      <dsp:spPr>
        <a:xfrm>
          <a:off x="823576" y="4061836"/>
          <a:ext cx="1562958" cy="156295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1E19A-0955-1143-B377-3FDB0CEFCF16}">
      <dsp:nvSpPr>
        <dsp:cNvPr id="0" name=""/>
        <dsp:cNvSpPr/>
      </dsp:nvSpPr>
      <dsp:spPr>
        <a:xfrm>
          <a:off x="1009745" y="1557"/>
          <a:ext cx="2274652" cy="1364791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Identify / State </a:t>
          </a:r>
        </a:p>
      </dsp:txBody>
      <dsp:txXfrm>
        <a:off x="1009745" y="1557"/>
        <a:ext cx="2274652" cy="1364791"/>
      </dsp:txXfrm>
    </dsp:sp>
    <dsp:sp modelId="{97D82551-92C8-E04A-B574-DA6D3D32D23F}">
      <dsp:nvSpPr>
        <dsp:cNvPr id="0" name=""/>
        <dsp:cNvSpPr/>
      </dsp:nvSpPr>
      <dsp:spPr>
        <a:xfrm>
          <a:off x="3511863" y="1557"/>
          <a:ext cx="2274652" cy="1364791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-93640"/>
                <a:satOff val="-470"/>
                <a:lumOff val="111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-93640"/>
                <a:satOff val="-470"/>
                <a:lumOff val="111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-93640"/>
                <a:satOff val="-470"/>
                <a:lumOff val="111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latin typeface="Century Gothic" panose="020B0502020202020204" pitchFamily="34" charset="0"/>
            </a:rPr>
            <a:t>Outline / Suggest</a:t>
          </a:r>
        </a:p>
      </dsp:txBody>
      <dsp:txXfrm>
        <a:off x="3511863" y="1557"/>
        <a:ext cx="2274652" cy="1364791"/>
      </dsp:txXfrm>
    </dsp:sp>
    <dsp:sp modelId="{4618B442-68AA-D843-957B-FA26BE1C9BE3}">
      <dsp:nvSpPr>
        <dsp:cNvPr id="0" name=""/>
        <dsp:cNvSpPr/>
      </dsp:nvSpPr>
      <dsp:spPr>
        <a:xfrm>
          <a:off x="6013980" y="1557"/>
          <a:ext cx="2274652" cy="1364791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-187280"/>
                <a:satOff val="-940"/>
                <a:lumOff val="222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-187280"/>
                <a:satOff val="-940"/>
                <a:lumOff val="222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-187280"/>
                <a:satOff val="-940"/>
                <a:lumOff val="222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Describe</a:t>
          </a:r>
        </a:p>
      </dsp:txBody>
      <dsp:txXfrm>
        <a:off x="6013980" y="1557"/>
        <a:ext cx="2274652" cy="1364791"/>
      </dsp:txXfrm>
    </dsp:sp>
    <dsp:sp modelId="{ED9BA193-3347-FE48-B3A6-8883B2B5EDB7}">
      <dsp:nvSpPr>
        <dsp:cNvPr id="0" name=""/>
        <dsp:cNvSpPr/>
      </dsp:nvSpPr>
      <dsp:spPr>
        <a:xfrm>
          <a:off x="1009745" y="1593814"/>
          <a:ext cx="2274652" cy="1364791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-280921"/>
                <a:satOff val="-1409"/>
                <a:lumOff val="33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-280921"/>
                <a:satOff val="-1409"/>
                <a:lumOff val="33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-280921"/>
                <a:satOff val="-1409"/>
                <a:lumOff val="33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Compare</a:t>
          </a:r>
        </a:p>
      </dsp:txBody>
      <dsp:txXfrm>
        <a:off x="1009745" y="1593814"/>
        <a:ext cx="2274652" cy="1364791"/>
      </dsp:txXfrm>
    </dsp:sp>
    <dsp:sp modelId="{155826C7-C6C9-4446-AEDB-386769D48D27}">
      <dsp:nvSpPr>
        <dsp:cNvPr id="0" name=""/>
        <dsp:cNvSpPr/>
      </dsp:nvSpPr>
      <dsp:spPr>
        <a:xfrm>
          <a:off x="3511863" y="1593814"/>
          <a:ext cx="2274652" cy="1364791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-374561"/>
                <a:satOff val="-1879"/>
                <a:lumOff val="444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-374561"/>
                <a:satOff val="-1879"/>
                <a:lumOff val="444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-374561"/>
                <a:satOff val="-1879"/>
                <a:lumOff val="444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Discuss</a:t>
          </a:r>
        </a:p>
      </dsp:txBody>
      <dsp:txXfrm>
        <a:off x="3511863" y="1593814"/>
        <a:ext cx="2274652" cy="1364791"/>
      </dsp:txXfrm>
    </dsp:sp>
    <dsp:sp modelId="{AF48A756-CA83-2742-B3B6-2F87C465838F}">
      <dsp:nvSpPr>
        <dsp:cNvPr id="0" name=""/>
        <dsp:cNvSpPr/>
      </dsp:nvSpPr>
      <dsp:spPr>
        <a:xfrm>
          <a:off x="6013980" y="1593814"/>
          <a:ext cx="2274652" cy="1364791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-280921"/>
                <a:satOff val="-1409"/>
                <a:lumOff val="33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-280921"/>
                <a:satOff val="-1409"/>
                <a:lumOff val="33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-280921"/>
                <a:satOff val="-1409"/>
                <a:lumOff val="33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Distinguish</a:t>
          </a:r>
        </a:p>
      </dsp:txBody>
      <dsp:txXfrm>
        <a:off x="6013980" y="1593814"/>
        <a:ext cx="2274652" cy="1364791"/>
      </dsp:txXfrm>
    </dsp:sp>
    <dsp:sp modelId="{025138AD-F008-DF4B-B7D3-B59F7BFD8A01}">
      <dsp:nvSpPr>
        <dsp:cNvPr id="0" name=""/>
        <dsp:cNvSpPr/>
      </dsp:nvSpPr>
      <dsp:spPr>
        <a:xfrm>
          <a:off x="2260804" y="3186070"/>
          <a:ext cx="2274652" cy="1364791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-187280"/>
                <a:satOff val="-940"/>
                <a:lumOff val="222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-187280"/>
                <a:satOff val="-940"/>
                <a:lumOff val="222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-187280"/>
                <a:satOff val="-940"/>
                <a:lumOff val="222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Justify</a:t>
          </a:r>
        </a:p>
      </dsp:txBody>
      <dsp:txXfrm>
        <a:off x="2260804" y="3186070"/>
        <a:ext cx="2274652" cy="1364791"/>
      </dsp:txXfrm>
    </dsp:sp>
    <dsp:sp modelId="{3AE1755F-6BCD-4F40-AE02-010EAF5CA824}">
      <dsp:nvSpPr>
        <dsp:cNvPr id="0" name=""/>
        <dsp:cNvSpPr/>
      </dsp:nvSpPr>
      <dsp:spPr>
        <a:xfrm>
          <a:off x="4762922" y="3186070"/>
          <a:ext cx="2274652" cy="1364791"/>
        </a:xfrm>
        <a:prstGeom prst="rect">
          <a:avLst/>
        </a:prstGeom>
        <a:gradFill rotWithShape="0">
          <a:gsLst>
            <a:gs pos="0">
              <a:schemeClr val="accent1">
                <a:shade val="50000"/>
                <a:hueOff val="-93640"/>
                <a:satOff val="-470"/>
                <a:lumOff val="111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-93640"/>
                <a:satOff val="-470"/>
                <a:lumOff val="111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-93640"/>
                <a:satOff val="-470"/>
                <a:lumOff val="111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Explain</a:t>
          </a:r>
        </a:p>
      </dsp:txBody>
      <dsp:txXfrm>
        <a:off x="4762922" y="3186070"/>
        <a:ext cx="2274652" cy="13647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3DEB6-759E-4848-A858-DCA8F84D298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B3BE3-283A-B646-86E5-87850BBE2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262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CD1C45-6A4D-4237-B39C-2D58F401A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2064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5F8D-0421-4AEC-9C40-A13163E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37680-115A-411F-AEF6-4AC2096B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CC193-1304-4D0F-8331-14D4EC08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55C1-CD32-4050-BAFF-51CC6B62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AF608-FF11-4CBE-B717-5D56AE67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8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BD23A02E-6DCF-427A-8CFD-281B2185C7F0}"/>
              </a:ext>
            </a:extLst>
          </p:cNvPr>
          <p:cNvSpPr/>
          <p:nvPr/>
        </p:nvSpPr>
        <p:spPr>
          <a:xfrm>
            <a:off x="3242985" y="511814"/>
            <a:ext cx="5706031" cy="57060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2220000" algn="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B4C32-F19C-44F3-8EF8-1F506D7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9729-131C-4F78-9DAA-E9EE28EA9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2249" y="4540468"/>
            <a:ext cx="4067503" cy="1154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1" cap="all" spc="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4E608-AC1F-41FB-974A-BD619C6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6158-8B03-45C3-891D-0357B198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B054-E8A2-43FD-B0FB-B1CCFA4B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51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4AA7-6D5A-402E-AD1A-880F2BDB7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D32B6-F9D8-4A43-B52C-336CFAB00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0CDD9-5742-4A34-BA72-7CCA72D9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718" y="2019299"/>
            <a:ext cx="5027954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783AA-D2AB-4385-A91F-870CB656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AAD9C-5CA2-4DA1-84D3-B183897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AB3C7-9574-47BC-932D-782BEE9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03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C468-781B-4BC5-8DEA-B9EF2BF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460" y="369168"/>
            <a:ext cx="10458729" cy="1439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223F-48E4-491D-AB5D-5FC8A0C56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843067"/>
            <a:ext cx="5007894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6B764-4B87-42FF-ABAA-69B07B88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1" y="2505075"/>
            <a:ext cx="5007894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357B9-406F-4BF9-B8FB-C53421EEF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61" y="1843067"/>
            <a:ext cx="4994128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0462B-1939-4DAA-A7DD-6BDC95054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1" y="2505075"/>
            <a:ext cx="499412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C938B-C4C2-4FA9-85CA-9CD742CD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D8886-0D28-4D49-8D43-151D37E9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DDE8-E9F8-4B6C-9A40-829617A7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57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E3D8-6C35-428B-B2F2-251FDE10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83769"/>
            <a:ext cx="10094770" cy="1180574"/>
          </a:xfrm>
          <a:solidFill>
            <a:schemeClr val="accent1">
              <a:lumMod val="20000"/>
              <a:lumOff val="80000"/>
            </a:schemeClr>
          </a:solidFill>
          <a:effectLst>
            <a:outerShdw dist="165100" dir="18900000" algn="bl" rotWithShape="0">
              <a:prstClr val="black"/>
            </a:outerShdw>
          </a:effectLst>
        </p:spPr>
        <p:txBody>
          <a:bodyPr/>
          <a:lstStyle>
            <a:lvl1pPr marL="18288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8015-E11A-42CA-AE88-7BD73F87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09078-34CA-45CD-B479-03906A26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03258-F989-47B2-A643-A60CD8A7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804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A2F31-48B6-40CE-A364-3CE73FD8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EEA00-F166-41EB-9331-CA99BB70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B051F-F8FC-4FF6-9783-45F9FE7A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1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8635-A5AF-48F4-8CD2-FB0E0111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5E0E-DCC0-4781-A608-962B1241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826" y="987425"/>
            <a:ext cx="604556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F43E-3D50-4A1C-A289-B3D0DD0E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70E3A-6639-4EA0-8305-C1899DA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AFD57-4189-42FB-B29E-96366E5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5E2EC-8483-4FBC-9D29-C19025FA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94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581-A090-4AE9-9965-B06BDB5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9DEF4-262F-4ACF-9B29-3D4B819E7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53969" y="987425"/>
            <a:ext cx="569450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D7CBB-7A6F-441E-9072-2494B952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59692-77BE-4A7D-AA70-635007A6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9A4DA-63AF-4D6A-98DB-E1D0AC7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B7958-B19B-4C23-A82F-DD4E4B91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6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58AD-1CAD-45B3-B83D-DC9D33CD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53F2E-0397-4423-8A88-D0059DEAF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ADDE1-7025-4FA9-822D-48168508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A73E0-F328-46DC-98BE-CA0981F7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52226-010C-494F-8BE8-BF91F355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89E9C4-9D18-4529-BC0C-68EAE507CDF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DF5937-0C03-4786-AB62-3CF7CECB92D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AD93DB-2DB0-4B2D-884B-6EC453443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79969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635D0-31D9-44E1-911D-F7D5D5400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3914" y="624313"/>
            <a:ext cx="2537986" cy="5509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F9230-1FA4-439D-A800-B5F006F07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624313"/>
            <a:ext cx="7816542" cy="55097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AB2A3-7055-43AF-8BAB-0A9B744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A1821-A311-49CD-BCB4-B4BC8866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C6A8-813A-486A-AA90-AB28935F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8C7A17-06CC-442C-A876-A51B2B55650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C1798A-2980-4F34-8355-7BCB6B295322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D7542C-E4AE-488F-BC75-2E7ED8391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29971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6DAE1-1F65-43B8-A400-95E6DEED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5C993-A44B-4C2D-818E-4C9000BB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21B6E-ECC6-47D0-9C14-812B746F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5014" y="63420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E6171E64-FE02-4DE5-B72F-53C3706641C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A716-DEA9-48A9-A5BC-0F392D2B4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342042"/>
            <a:ext cx="3470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B69E-A0E4-4558-9C62-4CD8CDD2A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329" y="6342042"/>
            <a:ext cx="526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6ECC43-D65E-4A7B-A76B-D278A2184166}"/>
              </a:ext>
            </a:extLst>
          </p:cNvPr>
          <p:cNvGrpSpPr/>
          <p:nvPr/>
        </p:nvGrpSpPr>
        <p:grpSpPr>
          <a:xfrm flipV="1">
            <a:off x="11626076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EE443C5-5AB9-407B-A8C3-011BB14FEF0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38C9FA-DA5E-4785-8F4A-CA481A3A6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1770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14" r:id="rId7"/>
    <p:sldLayoutId id="2147483715" r:id="rId8"/>
    <p:sldLayoutId id="2147483716" r:id="rId9"/>
    <p:sldLayoutId id="2147483717" r:id="rId10"/>
    <p:sldLayoutId id="2147483724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derstandingstandards.org.uk/Subjects/BusinessManagement/national5" TargetMode="External"/><Relationship Id="rId2" Type="http://schemas.openxmlformats.org/officeDocument/2006/relationships/hyperlink" Target="https://www.sqa.org.uk/sqa/47436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599224A-F219-4DF9-8183-F7C098A5C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D2BEBD-BE33-1F17-8B56-DE46DA398B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0" b="11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C3B9006-4406-4E2F-8B42-6A968FCC8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0993" y="1165193"/>
            <a:ext cx="4527613" cy="452761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8100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F6342C-37F5-5DEE-8039-62344561F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626" y="1981199"/>
            <a:ext cx="4192348" cy="2006601"/>
          </a:xfrm>
        </p:spPr>
        <p:txBody>
          <a:bodyPr>
            <a:normAutofit/>
          </a:bodyPr>
          <a:lstStyle/>
          <a:p>
            <a:pPr algn="ctr"/>
            <a:r>
              <a:rPr lang="en-US" sz="2500" dirty="0">
                <a:solidFill>
                  <a:srgbClr val="000000"/>
                </a:solidFill>
              </a:rPr>
              <a:t>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BB9105-D4AE-4E57-3298-36F2DE4D7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4512" y="4262120"/>
            <a:ext cx="3231472" cy="90789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THANK YOU FOR ATTENDING THIS  EVENING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05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4964EE-00B0-BEA4-A7D1-08EC7160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CE0003-9A37-B776-140D-80C7A19AB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CC2300-CBC3-2836-D181-7D60AAEC18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0" b="11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574BA09-A777-83E0-2099-A7579C138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0993" y="1165193"/>
            <a:ext cx="4527613" cy="452761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8100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BDCDC3-A383-160E-5A5F-755DF090B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626" y="1981199"/>
            <a:ext cx="4192348" cy="2006601"/>
          </a:xfrm>
        </p:spPr>
        <p:txBody>
          <a:bodyPr>
            <a:normAutofit/>
          </a:bodyPr>
          <a:lstStyle/>
          <a:p>
            <a:pPr algn="ctr"/>
            <a:r>
              <a:rPr lang="en-US" sz="2500">
                <a:solidFill>
                  <a:srgbClr val="000000"/>
                </a:solidFill>
              </a:rPr>
              <a:t>Business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F62BC-478B-DB6F-7939-80C3FFA70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4512" y="4262120"/>
            <a:ext cx="3231472" cy="907895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000000"/>
                </a:solidFill>
              </a:rPr>
              <a:t>National 5</a:t>
            </a:r>
          </a:p>
        </p:txBody>
      </p:sp>
    </p:spTree>
    <p:extLst>
      <p:ext uri="{BB962C8B-B14F-4D97-AF65-F5344CB8AC3E}">
        <p14:creationId xmlns:p14="http://schemas.microsoft.com/office/powerpoint/2010/main" val="1645450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F68A-A043-7E74-6C78-905FFC17F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latin typeface="Modern Love" pitchFamily="82" charset="0"/>
              </a:rPr>
              <a:t>Course Information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80BA78-FAD1-DB7E-1705-AD6C8A845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entury Gothic" panose="020B0502020202020204" pitchFamily="34" charset="0"/>
              </a:rPr>
              <a:t>Course assessment is made up of </a:t>
            </a:r>
            <a:r>
              <a:rPr lang="en-US" sz="2400" b="1" dirty="0">
                <a:latin typeface="Century Gothic" panose="020B0502020202020204" pitchFamily="34" charset="0"/>
              </a:rPr>
              <a:t>two parts: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Question Paper (Final Exam) </a:t>
            </a:r>
          </a:p>
          <a:p>
            <a:pPr lvl="1"/>
            <a:r>
              <a:rPr lang="en-US" sz="2400" dirty="0">
                <a:latin typeface="Century Gothic"/>
              </a:rPr>
              <a:t>70 marks completed in 1 hour and 30 mins (Change for this year)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Assignment (Completed in Class)</a:t>
            </a:r>
          </a:p>
          <a:p>
            <a:pPr lvl="1"/>
            <a:r>
              <a:rPr lang="en-US" sz="2400" dirty="0">
                <a:latin typeface="Century Gothic" panose="020B0502020202020204" pitchFamily="34" charset="0"/>
              </a:rPr>
              <a:t>30 marks completed in 5 hours of class time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B6C30D-6A7A-2DFD-B5D8-C5665742C9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57" b="885"/>
          <a:stretch>
            <a:fillRect/>
          </a:stretch>
        </p:blipFill>
        <p:spPr>
          <a:xfrm>
            <a:off x="7950627" y="5002909"/>
            <a:ext cx="2859703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81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46497-A616-9C79-F398-070A7F1EC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273131"/>
            <a:ext cx="10357666" cy="580417"/>
          </a:xfrm>
        </p:spPr>
        <p:txBody>
          <a:bodyPr>
            <a:normAutofit fontScale="90000"/>
          </a:bodyPr>
          <a:lstStyle/>
          <a:p>
            <a:r>
              <a:rPr lang="en-US" cap="none" dirty="0">
                <a:latin typeface="Modern Love" pitchFamily="82" charset="0"/>
              </a:rPr>
              <a:t>Course Overview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91C18EB-3FD4-CDD7-6872-CBE3C5E2DC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4183990"/>
              </p:ext>
            </p:extLst>
          </p:nvPr>
        </p:nvGraphicFramePr>
        <p:xfrm>
          <a:off x="-559885" y="1166201"/>
          <a:ext cx="724965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9DBD2F6-9F6C-14A1-09BA-8A7F7EF3BC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3978676"/>
              </p:ext>
            </p:extLst>
          </p:nvPr>
        </p:nvGraphicFramePr>
        <p:xfrm>
          <a:off x="5314762" y="1061731"/>
          <a:ext cx="7249651" cy="5627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232046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BA392-9879-012C-3BBD-D996DBD8F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542" y="365124"/>
            <a:ext cx="10278577" cy="1325563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Modern Love" pitchFamily="82" charset="0"/>
              </a:rPr>
              <a:t>Further Course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783EA-EC78-FDEE-F01E-673D5ED89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6414" y="2186609"/>
            <a:ext cx="5800044" cy="392374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latin typeface="Century Gothic" panose="020B0502020202020204" pitchFamily="34" charset="0"/>
              </a:rPr>
              <a:t>SQA Website: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>
                <a:latin typeface="Century Gothic" panose="020B0502020202020204" pitchFamily="34" charset="0"/>
                <a:hlinkClick r:id="rId2"/>
              </a:rPr>
              <a:t>National 5 Business Management - Course overview and resources – SQA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</a:rPr>
              <a:t>(Includes info on Course Specification, Coursework, Past Papers, etc.)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b="1" dirty="0">
                <a:latin typeface="Century Gothic" panose="020B0502020202020204" pitchFamily="34" charset="0"/>
              </a:rPr>
              <a:t>SQA Understanding Standards: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dirty="0">
                <a:latin typeface="Century Gothic" panose="020B0502020202020204" pitchFamily="34" charset="0"/>
                <a:hlinkClick r:id="rId3"/>
              </a:rPr>
              <a:t>SQA - Understanding Standards: National 5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</a:rPr>
              <a:t>(Gives info on Candidate Evidence)</a:t>
            </a:r>
          </a:p>
          <a:p>
            <a:pPr>
              <a:lnSpc>
                <a:spcPct val="120000"/>
              </a:lnSpc>
            </a:pP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42FCCAC-F479-4C3B-9AF8-4F80CBC12C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014" y="6342042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7D9A200-CC35-4609-8973-70AC57D7C400}" type="datetime1">
              <a:rPr lang="en-US" smtClean="0">
                <a:solidFill>
                  <a:srgbClr val="000000"/>
                </a:solidFill>
              </a:rPr>
              <a:pPr>
                <a:spcAft>
                  <a:spcPts val="600"/>
                </a:spcAft>
              </a:pPr>
              <a:t>9/21/2026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427418D-D0A4-4210-8534-DDA111D18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42042"/>
            <a:ext cx="347012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C886AA8-2271-4049-978B-6911BFE3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6329" y="6342042"/>
            <a:ext cx="52622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1B0A0659-E443-491A-A36E-EC2EE49C5850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8E1602-5945-D661-0032-BEBA8E5024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357" b="885"/>
          <a:stretch>
            <a:fillRect/>
          </a:stretch>
        </p:blipFill>
        <p:spPr>
          <a:xfrm>
            <a:off x="1186851" y="2537963"/>
            <a:ext cx="4053023" cy="162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09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A19DC-EDAD-D951-AB2C-BA5A125B8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8" y="350322"/>
            <a:ext cx="5020380" cy="629532"/>
          </a:xfrm>
        </p:spPr>
        <p:txBody>
          <a:bodyPr anchor="b">
            <a:normAutofit fontScale="90000"/>
          </a:bodyPr>
          <a:lstStyle/>
          <a:p>
            <a:r>
              <a:rPr lang="en-US" cap="none" dirty="0">
                <a:latin typeface="Modern Love" pitchFamily="82" charset="0"/>
              </a:rPr>
              <a:t>Resources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F08FD1-77EF-9015-3DB0-CA0CC4E26A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58" t="17755" r="38627" b="30339"/>
          <a:stretch/>
        </p:blipFill>
        <p:spPr>
          <a:xfrm>
            <a:off x="1130893" y="998518"/>
            <a:ext cx="1827253" cy="2268790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15057C-E290-FBBB-AD3F-C92E913B1D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207" t="17133" r="76414" b="48458"/>
          <a:stretch/>
        </p:blipFill>
        <p:spPr>
          <a:xfrm rot="21600000">
            <a:off x="3332872" y="1003246"/>
            <a:ext cx="1565013" cy="2264062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14B97-E360-ED09-B310-BFDD035F83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44" t="17543" r="75384" b="49143"/>
          <a:stretch/>
        </p:blipFill>
        <p:spPr>
          <a:xfrm>
            <a:off x="1222497" y="3611417"/>
            <a:ext cx="1735648" cy="2201770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770686-D769-6898-D01F-BC0BFF8C63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066" t="7172" r="31335" b="23726"/>
          <a:stretch/>
        </p:blipFill>
        <p:spPr>
          <a:xfrm>
            <a:off x="3332872" y="3611417"/>
            <a:ext cx="1619979" cy="220177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D9EF1-0555-37FF-3482-53092691C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2113" y="1079097"/>
            <a:ext cx="5644265" cy="506464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dirty="0">
                <a:latin typeface="Century Gothic"/>
              </a:rPr>
              <a:t>Lenzie Academy (Course Notes, Tasks, Homework, Command Word Cheat Sheets &amp; Revision Packs) – available on Teams  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Century Gothic"/>
              </a:rPr>
              <a:t>Qualifications Scotland Past Papers 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Century Gothic" panose="020B0502020202020204" pitchFamily="34" charset="0"/>
              </a:rPr>
              <a:t>Achieve: all pupils should be signed up now 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Century Gothic" panose="020B0502020202020204" pitchFamily="34" charset="0"/>
              </a:rPr>
              <a:t>Textbooks: </a:t>
            </a:r>
          </a:p>
          <a:p>
            <a:pPr marL="468630" lvl="3" indent="-285750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US" sz="2000" dirty="0">
                <a:latin typeface="Century Gothic" panose="020B0502020202020204" pitchFamily="34" charset="0"/>
              </a:rPr>
              <a:t>Hodder and Gibson - How to Pass</a:t>
            </a:r>
            <a:endParaRPr lang="en-US" sz="2000" i="0" dirty="0">
              <a:latin typeface="Century Gothic" panose="020B0502020202020204" pitchFamily="34" charset="0"/>
            </a:endParaRPr>
          </a:p>
          <a:p>
            <a:pPr marL="468630" lvl="3" indent="-285750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US" sz="2000" i="0" dirty="0">
                <a:latin typeface="Century Gothic" panose="020B0502020202020204" pitchFamily="34" charset="0"/>
              </a:rPr>
              <a:t>Hodder and Gibson – Business Management</a:t>
            </a:r>
            <a:endParaRPr lang="en-US" sz="2000" dirty="0">
              <a:latin typeface="Century Gothic" panose="020B0502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C43F803-E753-48DA-98D5-E5B3A41CEB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014" y="6342042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4EB8BE9-6B41-486B-B105-2774B518B7E7}" type="datetime1">
              <a:rPr lang="en-US">
                <a:solidFill>
                  <a:srgbClr val="000000"/>
                </a:solidFill>
              </a:rPr>
              <a:pPr>
                <a:spcAft>
                  <a:spcPts val="600"/>
                </a:spcAft>
              </a:pPr>
              <a:t>9/21/2026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5ED77D8-0AE2-4D49-BCC3-DD485DA04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342042"/>
            <a:ext cx="34701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34F209E-BC8C-4259-8732-A7BB5758D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6329" y="6342042"/>
            <a:ext cx="5262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B0A0659-E443-491A-A36E-EC2EE49C5850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27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954BB-E3CF-F1A4-2A81-1AA364F8F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23" y="317942"/>
            <a:ext cx="10357666" cy="803450"/>
          </a:xfrm>
        </p:spPr>
        <p:txBody>
          <a:bodyPr/>
          <a:lstStyle/>
          <a:p>
            <a:r>
              <a:rPr lang="en-US" cap="none" dirty="0">
                <a:latin typeface="Modern Love" pitchFamily="82" charset="0"/>
              </a:rPr>
              <a:t>Command Words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963FFAB-C5CD-C444-CC1A-CE650D3D0C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9353767"/>
              </p:ext>
            </p:extLst>
          </p:nvPr>
        </p:nvGraphicFramePr>
        <p:xfrm>
          <a:off x="1306285" y="1585913"/>
          <a:ext cx="9298379" cy="4552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8708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1A022-57C4-9F91-DD5E-7D7FA46D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38" y="0"/>
            <a:ext cx="10357666" cy="853549"/>
          </a:xfrm>
        </p:spPr>
        <p:txBody>
          <a:bodyPr/>
          <a:lstStyle/>
          <a:p>
            <a:r>
              <a:rPr lang="en-US" cap="none" dirty="0">
                <a:latin typeface="Modern Love" pitchFamily="82" charset="0"/>
              </a:rPr>
              <a:t>Question Paper Top Tips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FDE6F-2170-C8B3-AB62-B1BE15193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38" y="906998"/>
            <a:ext cx="8656637" cy="565216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800" b="1" dirty="0">
                <a:latin typeface="Century Gothic"/>
                <a:ea typeface="+mn-lt"/>
                <a:cs typeface="+mn-lt"/>
              </a:rPr>
              <a:t>Exam is 1 hour and 30 minutes long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entury Gothic" panose="020B0502020202020204" pitchFamily="34" charset="0"/>
                <a:ea typeface="+mn-lt"/>
                <a:cs typeface="+mn-lt"/>
              </a:rPr>
              <a:t>Pupils may choose to start with Section 2 first – it is their choice. They should trial this approach in practice papers!</a:t>
            </a:r>
          </a:p>
          <a:p>
            <a:pPr>
              <a:lnSpc>
                <a:spcPct val="100000"/>
              </a:lnSpc>
            </a:pPr>
            <a:r>
              <a:rPr lang="en-GB" sz="1800" dirty="0">
                <a:latin typeface="Century Gothic" panose="020B0502020202020204" pitchFamily="34" charset="0"/>
                <a:ea typeface="+mn-lt"/>
                <a:cs typeface="+mn-lt"/>
              </a:rPr>
              <a:t>Answer every question in the exam – never leave a question blank! </a:t>
            </a: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Century Gothic"/>
                <a:ea typeface="+mn-lt"/>
                <a:cs typeface="+mn-lt"/>
              </a:rPr>
              <a:t>Read the questions related to the case study to know topics to look for. </a:t>
            </a:r>
            <a:r>
              <a:rPr lang="en-GB" sz="1800" b="1" dirty="0">
                <a:latin typeface="Century Gothic"/>
                <a:ea typeface="+mn-lt"/>
                <a:cs typeface="+mn-lt"/>
              </a:rPr>
              <a:t>Read the case study carefully</a:t>
            </a:r>
            <a:r>
              <a:rPr lang="en-GB" sz="1800" dirty="0">
                <a:latin typeface="Century Gothic"/>
                <a:ea typeface="+mn-lt"/>
                <a:cs typeface="+mn-lt"/>
              </a:rPr>
              <a:t>, making notes if you like. Make sure they link questions to information in the case study if asked for.  </a:t>
            </a:r>
            <a:endParaRPr lang="en-US" sz="1800" dirty="0">
              <a:latin typeface="Century Gothic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Century Gothic" panose="020B0502020202020204" pitchFamily="34" charset="0"/>
                <a:ea typeface="+mn-lt"/>
                <a:cs typeface="+mn-lt"/>
              </a:rPr>
              <a:t>Use proper sentences and use </a:t>
            </a:r>
            <a:r>
              <a:rPr lang="en-GB" sz="1800" b="1" dirty="0">
                <a:latin typeface="Century Gothic" panose="020B0502020202020204" pitchFamily="34" charset="0"/>
                <a:ea typeface="+mn-lt"/>
                <a:cs typeface="+mn-lt"/>
              </a:rPr>
              <a:t>business terminology</a:t>
            </a:r>
            <a:r>
              <a:rPr lang="en-GB" sz="1800" dirty="0">
                <a:latin typeface="Century Gothic" panose="020B0502020202020204" pitchFamily="34" charset="0"/>
                <a:ea typeface="+mn-lt"/>
                <a:cs typeface="+mn-lt"/>
              </a:rPr>
              <a:t> – avoid one word answers. </a:t>
            </a:r>
          </a:p>
          <a:p>
            <a:pPr lvl="1">
              <a:lnSpc>
                <a:spcPct val="100000"/>
              </a:lnSpc>
            </a:pPr>
            <a:r>
              <a:rPr lang="en-GB" dirty="0">
                <a:latin typeface="Century Gothic" panose="020B0502020202020204" pitchFamily="34" charset="0"/>
                <a:ea typeface="+mn-lt"/>
                <a:cs typeface="+mn-lt"/>
              </a:rPr>
              <a:t>Money is often used wrongly in the exam – Profit/Capital/Revenue etc.  </a:t>
            </a:r>
            <a:endParaRPr lang="en-US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Century Gothic" panose="020B0502020202020204" pitchFamily="34" charset="0"/>
                <a:ea typeface="+mn-lt"/>
                <a:cs typeface="+mn-lt"/>
              </a:rPr>
              <a:t>Read the question carefully – once completed, re-read both the question and the answer.  </a:t>
            </a: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Century Gothic" panose="020B0502020202020204" pitchFamily="34" charset="0"/>
                <a:ea typeface="+mn-lt"/>
                <a:cs typeface="+mn-lt"/>
              </a:rPr>
              <a:t>Command words are critical and underline key elements in each question. </a:t>
            </a: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Century Gothic" panose="020B0502020202020204" pitchFamily="34" charset="0"/>
                <a:ea typeface="+mn-lt"/>
                <a:cs typeface="+mn-lt"/>
              </a:rPr>
              <a:t>Look at the mark allocation – remember at least one sentence per mark.  </a:t>
            </a: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Century Gothic" panose="020B0502020202020204" pitchFamily="34" charset="0"/>
                <a:ea typeface="+mn-lt"/>
                <a:cs typeface="+mn-lt"/>
              </a:rPr>
              <a:t>Keep thinking about timing – make sure to move onto the next section with enough time.</a:t>
            </a:r>
            <a:endParaRPr lang="en-US" sz="1800" dirty="0">
              <a:latin typeface="Century Gothic" panose="020B0502020202020204" pitchFamily="34" charset="0"/>
              <a:ea typeface="+mn-lt"/>
              <a:cs typeface="+mn-lt"/>
            </a:endParaRPr>
          </a:p>
          <a:p>
            <a:endParaRPr lang="en-US" sz="18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Wendy's Top Tips on Benefit Applications - Steel Bones">
            <a:extLst>
              <a:ext uri="{FF2B5EF4-FFF2-40B4-BE49-F238E27FC236}">
                <a16:creationId xmlns:a16="http://schemas.microsoft.com/office/drawing/2014/main" id="{AFAA2225-163A-9EB8-2D0C-C767C563C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5" r="13829"/>
          <a:stretch/>
        </p:blipFill>
        <p:spPr bwMode="auto">
          <a:xfrm>
            <a:off x="9174914" y="4919258"/>
            <a:ext cx="2228850" cy="163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xam Support - Mansion Student Accommodation provider">
            <a:extLst>
              <a:ext uri="{FF2B5EF4-FFF2-40B4-BE49-F238E27FC236}">
                <a16:creationId xmlns:a16="http://schemas.microsoft.com/office/drawing/2014/main" id="{24D29351-4857-6F14-4C4B-A3BD4F768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914" y="426774"/>
            <a:ext cx="2462129" cy="163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698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8B45D-C470-2279-E8C0-51E4FA4E0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>
                <a:latin typeface="Modern Love" pitchFamily="82" charset="0"/>
              </a:rPr>
              <a:t>Question Paper Break Down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240E2-A4AD-DF2E-10FE-39EFDE091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1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22EF60-17C1-FB67-CCDE-B1817F5BA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1463" y="2505074"/>
            <a:ext cx="5536532" cy="383857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800" dirty="0">
                <a:latin typeface="Century Gothic"/>
              </a:rPr>
              <a:t>1 x 20 mark question based on stimulus material – based on real organisations and can be text, financial information, graphs, charts etc</a:t>
            </a:r>
          </a:p>
          <a:p>
            <a:r>
              <a:rPr lang="en-GB" sz="1800" dirty="0">
                <a:latin typeface="Century Gothic"/>
              </a:rPr>
              <a:t>Sub-questions range in value between 1 and 5 marks</a:t>
            </a:r>
          </a:p>
          <a:p>
            <a:r>
              <a:rPr lang="en-GB" sz="1800" dirty="0">
                <a:latin typeface="Century Gothic"/>
              </a:rPr>
              <a:t>In general questions assess decision-making, and the application of knowledge and understanding, and can sample course content from any of the five areas of study</a:t>
            </a:r>
          </a:p>
          <a:p>
            <a:endParaRPr lang="en-US" sz="1900" dirty="0">
              <a:latin typeface="Century Gothic" panose="020B0502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95E88C-48D5-0BA8-3083-CED085048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SECTION 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0D97D6-60AD-72DA-074D-C3EE3B9F4B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0" y="2505075"/>
            <a:ext cx="5211089" cy="383857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1800" dirty="0">
                <a:latin typeface="Century Gothic"/>
              </a:rPr>
              <a:t>5 x 10 mark questions</a:t>
            </a:r>
          </a:p>
          <a:p>
            <a:r>
              <a:rPr lang="en-GB" sz="1800" dirty="0">
                <a:latin typeface="Century Gothic"/>
              </a:rPr>
              <a:t>Sub-questions range in value between 1 and 4 marks</a:t>
            </a:r>
          </a:p>
          <a:p>
            <a:r>
              <a:rPr lang="en-GB" sz="1800" dirty="0">
                <a:latin typeface="Century Gothic"/>
              </a:rPr>
              <a:t>In general questions assess the application of knowledge and understanding, and each samples from one of the five different areas of study</a:t>
            </a:r>
          </a:p>
          <a:p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EE2DB6-F171-EB0F-A3E9-9EA70012A4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24" t="18080" r="33498" b="23181"/>
          <a:stretch/>
        </p:blipFill>
        <p:spPr>
          <a:xfrm rot="1641811">
            <a:off x="10001724" y="409367"/>
            <a:ext cx="1678128" cy="218963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4022B9-1647-6DEA-9B39-BA39490998EA}"/>
              </a:ext>
            </a:extLst>
          </p:cNvPr>
          <p:cNvCxnSpPr>
            <a:cxnSpLocks/>
          </p:cNvCxnSpPr>
          <p:nvPr/>
        </p:nvCxnSpPr>
        <p:spPr>
          <a:xfrm flipH="1">
            <a:off x="5836749" y="1990724"/>
            <a:ext cx="28575" cy="434448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689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EEA0BDC-2634-28EA-3D22-33854D392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36" y="257881"/>
            <a:ext cx="10357666" cy="932037"/>
          </a:xfrm>
        </p:spPr>
        <p:txBody>
          <a:bodyPr/>
          <a:lstStyle/>
          <a:p>
            <a:r>
              <a:rPr lang="en-US" cap="none" dirty="0">
                <a:latin typeface="Modern Love" pitchFamily="82" charset="0"/>
              </a:rPr>
              <a:t>Assignment – 30 Marks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874BA90-D5A5-6514-F313-C7EC9AF42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06" y="1389767"/>
            <a:ext cx="6801508" cy="52103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Century Gothic" panose="020B0502020202020204" pitchFamily="34" charset="0"/>
                <a:cs typeface="Calibri" panose="020F0502020204030204" pitchFamily="34" charset="0"/>
              </a:rPr>
              <a:t>The Assignment requires candidates to </a:t>
            </a:r>
            <a:r>
              <a:rPr lang="en-US" sz="2000" b="1" dirty="0">
                <a:latin typeface="Century Gothic" panose="020B0502020202020204" pitchFamily="34" charset="0"/>
                <a:cs typeface="Calibri" panose="020F0502020204030204" pitchFamily="34" charset="0"/>
              </a:rPr>
              <a:t>choose a business</a:t>
            </a:r>
            <a:r>
              <a:rPr lang="en-US" sz="2000" dirty="0">
                <a:latin typeface="Century Gothic" panose="020B0502020202020204" pitchFamily="34" charset="0"/>
                <a:cs typeface="Calibri" panose="020F0502020204030204" pitchFamily="34" charset="0"/>
              </a:rPr>
              <a:t> and conduct </a:t>
            </a:r>
            <a:r>
              <a:rPr lang="en-US" sz="2000" b="1" dirty="0">
                <a:latin typeface="Century Gothic" panose="020B0502020202020204" pitchFamily="34" charset="0"/>
                <a:cs typeface="Calibri" panose="020F0502020204030204" pitchFamily="34" charset="0"/>
              </a:rPr>
              <a:t>in depth research</a:t>
            </a:r>
            <a:r>
              <a:rPr lang="en-US" sz="2000" dirty="0">
                <a:latin typeface="Century Gothic" panose="020B0502020202020204" pitchFamily="34" charset="0"/>
                <a:cs typeface="Calibri" panose="020F0502020204030204" pitchFamily="34" charset="0"/>
              </a:rPr>
              <a:t>, </a:t>
            </a:r>
            <a:r>
              <a:rPr lang="en-US" sz="2000" b="1" dirty="0">
                <a:latin typeface="Century Gothic" panose="020B0502020202020204" pitchFamily="34" charset="0"/>
                <a:cs typeface="Calibri" panose="020F0502020204030204" pitchFamily="34" charset="0"/>
              </a:rPr>
              <a:t>analyse and interpret </a:t>
            </a:r>
            <a:r>
              <a:rPr lang="en-US" sz="2000" dirty="0">
                <a:latin typeface="Century Gothic" panose="020B0502020202020204" pitchFamily="34" charset="0"/>
                <a:cs typeface="Calibri" panose="020F0502020204030204" pitchFamily="34" charset="0"/>
              </a:rPr>
              <a:t>their findings and provide </a:t>
            </a:r>
            <a:r>
              <a:rPr lang="en-US" sz="2000" b="1" dirty="0">
                <a:latin typeface="Century Gothic" panose="020B0502020202020204" pitchFamily="34" charset="0"/>
                <a:cs typeface="Calibri" panose="020F0502020204030204" pitchFamily="34" charset="0"/>
              </a:rPr>
              <a:t>detailed recommendations / conclusions</a:t>
            </a:r>
            <a:r>
              <a:rPr lang="en-US" sz="2000" dirty="0">
                <a:latin typeface="Century Gothic" panose="020B0502020202020204" pitchFamily="34" charset="0"/>
                <a:cs typeface="Calibri" panose="020F0502020204030204" pitchFamily="34" charset="0"/>
              </a:rPr>
              <a:t> based on their findings in a report format. </a:t>
            </a:r>
          </a:p>
          <a:p>
            <a:endParaRPr lang="en-US" sz="20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entury Gothic"/>
                <a:cs typeface="Calibri"/>
              </a:rPr>
              <a:t>The final report should be a </a:t>
            </a:r>
            <a:r>
              <a:rPr lang="en-US" sz="2000" b="1" dirty="0">
                <a:latin typeface="Century Gothic"/>
                <a:cs typeface="Calibri"/>
              </a:rPr>
              <a:t>maximum of 1,300 words </a:t>
            </a:r>
            <a:r>
              <a:rPr lang="en-US" sz="2000" dirty="0">
                <a:latin typeface="Century Gothic"/>
                <a:cs typeface="Calibri"/>
              </a:rPr>
              <a:t>(excluding appendices). If the wordcount exceeds the limit, they can be </a:t>
            </a:r>
            <a:r>
              <a:rPr lang="en-US" sz="2000" dirty="0" err="1">
                <a:latin typeface="Century Gothic"/>
                <a:cs typeface="Calibri"/>
              </a:rPr>
              <a:t>penalised</a:t>
            </a:r>
            <a:r>
              <a:rPr lang="en-US" sz="2000" dirty="0">
                <a:latin typeface="Century Gothic"/>
                <a:cs typeface="Calibri"/>
              </a:rPr>
              <a:t>. </a:t>
            </a:r>
            <a:r>
              <a:rPr lang="en-US" sz="2000" b="1" dirty="0">
                <a:latin typeface="Century Gothic"/>
                <a:cs typeface="Calibri"/>
              </a:rPr>
              <a:t>Appropriate headings </a:t>
            </a:r>
            <a:r>
              <a:rPr lang="en-US" sz="2000" dirty="0">
                <a:latin typeface="Century Gothic"/>
                <a:cs typeface="Calibri"/>
              </a:rPr>
              <a:t>should be </a:t>
            </a:r>
            <a:r>
              <a:rPr lang="en-US" dirty="0">
                <a:latin typeface="Century Gothic"/>
                <a:cs typeface="Calibri"/>
              </a:rPr>
              <a:t>used</a:t>
            </a:r>
            <a:r>
              <a:rPr lang="en-US" sz="2000" dirty="0">
                <a:latin typeface="Century Gothic"/>
                <a:cs typeface="Calibri"/>
              </a:rPr>
              <a:t> throughout the report. Appendices should be a maximum of two pages. </a:t>
            </a:r>
          </a:p>
          <a:p>
            <a:endParaRPr lang="en-US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6945736-4705-CCA7-90E8-43F86B3BD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265258"/>
              </p:ext>
            </p:extLst>
          </p:nvPr>
        </p:nvGraphicFramePr>
        <p:xfrm>
          <a:off x="6958014" y="1242217"/>
          <a:ext cx="4886631" cy="5210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468">
                  <a:extLst>
                    <a:ext uri="{9D8B030D-6E8A-4147-A177-3AD203B41FA5}">
                      <a16:colId xmlns:a16="http://schemas.microsoft.com/office/drawing/2014/main" val="3598411247"/>
                    </a:ext>
                  </a:extLst>
                </a:gridCol>
                <a:gridCol w="1734163">
                  <a:extLst>
                    <a:ext uri="{9D8B030D-6E8A-4147-A177-3AD203B41FA5}">
                      <a16:colId xmlns:a16="http://schemas.microsoft.com/office/drawing/2014/main" val="189306554"/>
                    </a:ext>
                  </a:extLst>
                </a:gridCol>
              </a:tblGrid>
              <a:tr h="868392">
                <a:tc>
                  <a:txBody>
                    <a:bodyPr/>
                    <a:lstStyle/>
                    <a:p>
                      <a:r>
                        <a:rPr lang="en-GB" sz="2400" dirty="0"/>
                        <a:t>Headings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Mark Allocation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084492"/>
                  </a:ext>
                </a:extLst>
              </a:tr>
              <a:tr h="868392">
                <a:tc>
                  <a:txBody>
                    <a:bodyPr/>
                    <a:lstStyle/>
                    <a:p>
                      <a:r>
                        <a:rPr lang="en-GB" sz="2400" dirty="0"/>
                        <a:t>Background 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4 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99773"/>
                  </a:ext>
                </a:extLst>
              </a:tr>
              <a:tr h="868392">
                <a:tc>
                  <a:txBody>
                    <a:bodyPr/>
                    <a:lstStyle/>
                    <a:p>
                      <a:r>
                        <a:rPr lang="en-GB" sz="2400" dirty="0"/>
                        <a:t>Research Methods</a:t>
                      </a:r>
                      <a:r>
                        <a:rPr lang="en-GB" sz="2400" baseline="0" dirty="0"/>
                        <a:t> and Sources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6 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101623"/>
                  </a:ext>
                </a:extLst>
              </a:tr>
              <a:tr h="868392">
                <a:tc>
                  <a:txBody>
                    <a:bodyPr/>
                    <a:lstStyle/>
                    <a:p>
                      <a:r>
                        <a:rPr lang="en-GB" sz="2400" dirty="0"/>
                        <a:t>Findings,</a:t>
                      </a:r>
                      <a:r>
                        <a:rPr lang="en-GB" sz="2400" baseline="0" dirty="0"/>
                        <a:t> Analysis and Interpretation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12 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723056"/>
                  </a:ext>
                </a:extLst>
              </a:tr>
              <a:tr h="868392">
                <a:tc>
                  <a:txBody>
                    <a:bodyPr/>
                    <a:lstStyle/>
                    <a:p>
                      <a:r>
                        <a:rPr lang="en-GB" sz="2400" dirty="0"/>
                        <a:t>Conclusion(s)/</a:t>
                      </a:r>
                    </a:p>
                    <a:p>
                      <a:r>
                        <a:rPr lang="en-GB" sz="2400" dirty="0"/>
                        <a:t>Recommendation(s)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6 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730107"/>
                  </a:ext>
                </a:extLst>
              </a:tr>
              <a:tr h="868392">
                <a:tc>
                  <a:txBody>
                    <a:bodyPr/>
                    <a:lstStyle/>
                    <a:p>
                      <a:r>
                        <a:rPr lang="en-GB" sz="2400" dirty="0"/>
                        <a:t>Collating and Reporting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2 Marks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4272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711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E1D851-BFE9-44E6-E1D9-0C1802AE8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14D3ED-81AC-F466-2FB1-C66B5FB26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14AF65-8A7C-435A-A9A4-79B3EB5B8E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0" b="110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3A89E62-4A92-D4D8-5A0F-BE228086C6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0993" y="1165193"/>
            <a:ext cx="4527613" cy="452761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8100000" algn="tr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D0D294-4C60-CD04-B7C6-FD16874EA1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626" y="1981199"/>
            <a:ext cx="4192348" cy="2006601"/>
          </a:xfrm>
        </p:spPr>
        <p:txBody>
          <a:bodyPr>
            <a:normAutofit/>
          </a:bodyPr>
          <a:lstStyle/>
          <a:p>
            <a:pPr algn="ctr"/>
            <a:r>
              <a:rPr lang="en-US" sz="2500" dirty="0">
                <a:solidFill>
                  <a:srgbClr val="000000"/>
                </a:solidFill>
              </a:rPr>
              <a:t>Any 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199EBD-A687-4A88-0AEB-D2D2613C7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4512" y="4262120"/>
            <a:ext cx="3231472" cy="9078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Thank you for listening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857306"/>
      </p:ext>
    </p:extLst>
  </p:cSld>
  <p:clrMapOvr>
    <a:masterClrMapping/>
  </p:clrMapOvr>
</p:sld>
</file>

<file path=ppt/theme/theme1.xml><?xml version="1.0" encoding="utf-8"?>
<a:theme xmlns:a="http://schemas.openxmlformats.org/drawingml/2006/main" name="VeniceBeachVTI">
  <a:themeElements>
    <a:clrScheme name="AnalogousFromRegularSeedRightStep">
      <a:dk1>
        <a:srgbClr val="000000"/>
      </a:dk1>
      <a:lt1>
        <a:srgbClr val="FFFFFF"/>
      </a:lt1>
      <a:dk2>
        <a:srgbClr val="3F3424"/>
      </a:dk2>
      <a:lt2>
        <a:srgbClr val="E2E7E8"/>
      </a:lt2>
      <a:accent1>
        <a:srgbClr val="E74B29"/>
      </a:accent1>
      <a:accent2>
        <a:srgbClr val="D58817"/>
      </a:accent2>
      <a:accent3>
        <a:srgbClr val="A6A81E"/>
      </a:accent3>
      <a:accent4>
        <a:srgbClr val="70B514"/>
      </a:accent4>
      <a:accent5>
        <a:srgbClr val="39BA21"/>
      </a:accent5>
      <a:accent6>
        <a:srgbClr val="14BA40"/>
      </a:accent6>
      <a:hlink>
        <a:srgbClr val="358EA1"/>
      </a:hlink>
      <a:folHlink>
        <a:srgbClr val="7F7F7F"/>
      </a:folHlink>
    </a:clrScheme>
    <a:fontScheme name="Avenir 1">
      <a:majorFont>
        <a:latin typeface="Avenir Next LT Pro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niceBeachVTI" id="{69839BBA-F383-4FFD-B56A-E36ACE43E09D}" vid="{060D2740-A69C-444A-B833-E03D333ADD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fab932d-4a63-4e2f-9fc5-80dd71162bde" xsi:nil="true"/>
    <lcf76f155ced4ddcb4097134ff3c332f xmlns="5c65351b-65b5-4aa0-89bd-b33cfb0750d1">
      <Terms xmlns="http://schemas.microsoft.com/office/infopath/2007/PartnerControls"/>
    </lcf76f155ced4ddcb4097134ff3c332f>
    <SharedWithUsers xmlns="7fab932d-4a63-4e2f-9fc5-80dd71162bde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AE44907710F149A6A8504B62D0E538" ma:contentTypeVersion="21" ma:contentTypeDescription="Create a new document." ma:contentTypeScope="" ma:versionID="824dcf7d95a55f0ccbf48d28dd9c17e9">
  <xsd:schema xmlns:xsd="http://www.w3.org/2001/XMLSchema" xmlns:xs="http://www.w3.org/2001/XMLSchema" xmlns:p="http://schemas.microsoft.com/office/2006/metadata/properties" xmlns:ns2="5c65351b-65b5-4aa0-89bd-b33cfb0750d1" xmlns:ns3="7fab932d-4a63-4e2f-9fc5-80dd71162bde" targetNamespace="http://schemas.microsoft.com/office/2006/metadata/properties" ma:root="true" ma:fieldsID="6712817935656225c1778982eb948d5a" ns2:_="" ns3:_="">
    <xsd:import namespace="5c65351b-65b5-4aa0-89bd-b33cfb0750d1"/>
    <xsd:import namespace="7fab932d-4a63-4e2f-9fc5-80dd71162b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65351b-65b5-4aa0-89bd-b33cfb0750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ab932d-4a63-4e2f-9fc5-80dd71162bd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f75db6f-f3c2-4a80-b8df-66f0831a8f57}" ma:internalName="TaxCatchAll" ma:showField="CatchAllData" ma:web="7fab932d-4a63-4e2f-9fc5-80dd71162b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94E329-D0D2-4C61-8275-86867B45DC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895421-A38D-429D-86DC-DBCE5D671D2B}">
  <ds:schemaRefs>
    <ds:schemaRef ds:uri="http://schemas.microsoft.com/office/2006/metadata/properties"/>
    <ds:schemaRef ds:uri="http://schemas.microsoft.com/office/infopath/2007/PartnerControls"/>
    <ds:schemaRef ds:uri="7fab932d-4a63-4e2f-9fc5-80dd71162bde"/>
    <ds:schemaRef ds:uri="5c65351b-65b5-4aa0-89bd-b33cfb0750d1"/>
  </ds:schemaRefs>
</ds:datastoreItem>
</file>

<file path=customXml/itemProps3.xml><?xml version="1.0" encoding="utf-8"?>
<ds:datastoreItem xmlns:ds="http://schemas.openxmlformats.org/officeDocument/2006/customXml" ds:itemID="{97BD61F8-03C3-478C-8463-C67CD34F2A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65351b-65b5-4aa0-89bd-b33cfb0750d1"/>
    <ds:schemaRef ds:uri="7fab932d-4a63-4e2f-9fc5-80dd71162b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629</Words>
  <Application>Microsoft Office PowerPoint</Application>
  <PresentationFormat>Widescreen</PresentationFormat>
  <Paragraphs>111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VeniceBeachVTI</vt:lpstr>
      <vt:lpstr>WELCOME</vt:lpstr>
      <vt:lpstr>Business Management</vt:lpstr>
      <vt:lpstr>Course Information</vt:lpstr>
      <vt:lpstr>Course Overview </vt:lpstr>
      <vt:lpstr>Further Course Information</vt:lpstr>
      <vt:lpstr>Resources</vt:lpstr>
      <vt:lpstr>Command Words</vt:lpstr>
      <vt:lpstr>Question Paper Top Tips </vt:lpstr>
      <vt:lpstr>Question Paper Break Down</vt:lpstr>
      <vt:lpstr>Assignment – 30 Marks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Miss Macdonald</dc:creator>
  <cp:lastModifiedBy>Miss Macdonald</cp:lastModifiedBy>
  <cp:revision>49</cp:revision>
  <dcterms:created xsi:type="dcterms:W3CDTF">2023-11-13T19:56:52Z</dcterms:created>
  <dcterms:modified xsi:type="dcterms:W3CDTF">2026-09-21T11:53:44Z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0x010100D8AE44907710F149A6A8504B62D0E538</vt:lpwstr>
  </property>
  <property fmtid="{D5CDD505-2E9C-101B-9397-08002B2CF9AE}" pid="3" name="Order">
    <vt:r8>15000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MediaServiceImageTags">
    <vt:lpwstr/>
  </property>
</Properties>
</file>